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3"/>
  </p:notesMasterIdLst>
  <p:sldIdLst>
    <p:sldId id="265" r:id="rId5"/>
    <p:sldId id="742" r:id="rId6"/>
    <p:sldId id="728" r:id="rId7"/>
    <p:sldId id="731" r:id="rId8"/>
    <p:sldId id="732" r:id="rId9"/>
    <p:sldId id="743" r:id="rId10"/>
    <p:sldId id="735" r:id="rId11"/>
    <p:sldId id="734" r:id="rId12"/>
    <p:sldId id="736" r:id="rId13"/>
    <p:sldId id="744" r:id="rId14"/>
    <p:sldId id="737" r:id="rId15"/>
    <p:sldId id="738" r:id="rId16"/>
    <p:sldId id="739" r:id="rId17"/>
    <p:sldId id="733" r:id="rId18"/>
    <p:sldId id="740" r:id="rId19"/>
    <p:sldId id="741" r:id="rId20"/>
    <p:sldId id="745" r:id="rId21"/>
    <p:sldId id="580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25F318-5A50-F051-3040-AAC02E4B3D97}" name="Federico Dessi" initials="FD" userId="S::federico.dessi@medecinsdumonde.be::ad14bd5a-740f-4770-a317-284740e24862" providerId="AD"/>
  <p188:author id="{30C45E87-DDF4-A1A0-A055-AB6E3DA07492}" name="Alexandre Seron" initials="AS" userId="S::alexandre.seron@medecinsdumonde.be::8e8fc8c5-2fa9-47b2-8415-18f923ed94e8" providerId="AD"/>
  <p188:author id="{B918D19A-DE8E-5282-B9F9-95518703B613}" name="Pilar MARTINEZ" initials="PM" userId="S::pilar.martinez@medecinsdumonde.be::9d5bad7d-daa5-4f1d-9dbb-aa1dbb56b996" providerId="AD"/>
  <p188:author id="{A40D889B-9209-1E94-43EA-3BB9F14074BB}" name="Pierre VAN HEDDEGEM" initials="PH" userId="S::pierre.vanheddegem@medecinsdumonde.be::0daa0c30-41d3-4581-91ec-b4e7f1e2e24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e LABISCH-ARPIN" initials="CL" lastIdx="8" clrIdx="0">
    <p:extLst>
      <p:ext uri="{19B8F6BF-5375-455C-9EA6-DF929625EA0E}">
        <p15:presenceInfo xmlns:p15="http://schemas.microsoft.com/office/powerpoint/2012/main" userId="S-1-5-21-105584773-621415409-3258964199-51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A55"/>
    <a:srgbClr val="E95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D6709-0ED7-45EF-BF37-BDF75F14C28C}" v="48" dt="2025-11-25T16:58:28.2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8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derico Dessi" userId="ad14bd5a-740f-4770-a317-284740e24862" providerId="ADAL" clId="{B9C29AEB-E97C-4718-B670-C46CCDB8367A}"/>
    <pc:docChg chg="undo custSel addSld delSld modSld sldOrd">
      <pc:chgData name="Federico Dessi" userId="ad14bd5a-740f-4770-a317-284740e24862" providerId="ADAL" clId="{B9C29AEB-E97C-4718-B670-C46CCDB8367A}" dt="2025-11-25T16:58:39.232" v="3882" actId="1076"/>
      <pc:docMkLst>
        <pc:docMk/>
      </pc:docMkLst>
      <pc:sldChg chg="addSp delSp modSp mod">
        <pc:chgData name="Federico Dessi" userId="ad14bd5a-740f-4770-a317-284740e24862" providerId="ADAL" clId="{B9C29AEB-E97C-4718-B670-C46CCDB8367A}" dt="2025-11-25T15:59:29.556" v="86"/>
        <pc:sldMkLst>
          <pc:docMk/>
          <pc:sldMk cId="121035360" sldId="265"/>
        </pc:sldMkLst>
        <pc:spChg chg="mod">
          <ac:chgData name="Federico Dessi" userId="ad14bd5a-740f-4770-a317-284740e24862" providerId="ADAL" clId="{B9C29AEB-E97C-4718-B670-C46CCDB8367A}" dt="2025-11-25T15:58:53.211" v="74" actId="1076"/>
          <ac:spMkLst>
            <pc:docMk/>
            <pc:sldMk cId="121035360" sldId="265"/>
            <ac:spMk id="2" creationId="{EE0BF0C1-84B3-9FD3-BB46-179F697F976F}"/>
          </ac:spMkLst>
        </pc:spChg>
        <pc:spChg chg="del">
          <ac:chgData name="Federico Dessi" userId="ad14bd5a-740f-4770-a317-284740e24862" providerId="ADAL" clId="{B9C29AEB-E97C-4718-B670-C46CCDB8367A}" dt="2025-11-25T15:55:50.974" v="63" actId="478"/>
          <ac:spMkLst>
            <pc:docMk/>
            <pc:sldMk cId="121035360" sldId="265"/>
            <ac:spMk id="4" creationId="{AB4F8F10-FB82-4769-8FD2-4650B0E65EA0}"/>
          </ac:spMkLst>
        </pc:spChg>
        <pc:spChg chg="del topLvl">
          <ac:chgData name="Federico Dessi" userId="ad14bd5a-740f-4770-a317-284740e24862" providerId="ADAL" clId="{B9C29AEB-E97C-4718-B670-C46CCDB8367A}" dt="2025-11-25T15:55:47.110" v="59" actId="478"/>
          <ac:spMkLst>
            <pc:docMk/>
            <pc:sldMk cId="121035360" sldId="265"/>
            <ac:spMk id="5" creationId="{188695A2-CB55-4DBF-BF44-FECFCEC7021E}"/>
          </ac:spMkLst>
        </pc:spChg>
        <pc:spChg chg="del">
          <ac:chgData name="Federico Dessi" userId="ad14bd5a-740f-4770-a317-284740e24862" providerId="ADAL" clId="{B9C29AEB-E97C-4718-B670-C46CCDB8367A}" dt="2025-11-25T15:55:45.964" v="58" actId="478"/>
          <ac:spMkLst>
            <pc:docMk/>
            <pc:sldMk cId="121035360" sldId="265"/>
            <ac:spMk id="12" creationId="{1439E689-9EC7-4040-AE03-51E8039B6177}"/>
          </ac:spMkLst>
        </pc:spChg>
        <pc:grpChg chg="del">
          <ac:chgData name="Federico Dessi" userId="ad14bd5a-740f-4770-a317-284740e24862" providerId="ADAL" clId="{B9C29AEB-E97C-4718-B670-C46CCDB8367A}" dt="2025-11-25T15:55:48.656" v="60" actId="478"/>
          <ac:grpSpMkLst>
            <pc:docMk/>
            <pc:sldMk cId="121035360" sldId="265"/>
            <ac:grpSpMk id="3" creationId="{4275CEA1-988F-C928-6CAD-1E15CC1CCF83}"/>
          </ac:grpSpMkLst>
        </pc:grpChg>
        <pc:grpChg chg="del">
          <ac:chgData name="Federico Dessi" userId="ad14bd5a-740f-4770-a317-284740e24862" providerId="ADAL" clId="{B9C29AEB-E97C-4718-B670-C46CCDB8367A}" dt="2025-11-25T15:55:45.964" v="58" actId="478"/>
          <ac:grpSpMkLst>
            <pc:docMk/>
            <pc:sldMk cId="121035360" sldId="265"/>
            <ac:grpSpMk id="13" creationId="{796D7003-1EFB-4BFB-B8C3-6AAFDF492117}"/>
          </ac:grpSpMkLst>
        </pc:grpChg>
        <pc:grpChg chg="del">
          <ac:chgData name="Federico Dessi" userId="ad14bd5a-740f-4770-a317-284740e24862" providerId="ADAL" clId="{B9C29AEB-E97C-4718-B670-C46CCDB8367A}" dt="2025-11-25T15:55:47.110" v="59" actId="478"/>
          <ac:grpSpMkLst>
            <pc:docMk/>
            <pc:sldMk cId="121035360" sldId="265"/>
            <ac:grpSpMk id="14" creationId="{71187EE1-ABA3-495A-A67F-43628B4022F4}"/>
          </ac:grpSpMkLst>
        </pc:grpChg>
        <pc:picChg chg="add mod">
          <ac:chgData name="Federico Dessi" userId="ad14bd5a-740f-4770-a317-284740e24862" providerId="ADAL" clId="{B9C29AEB-E97C-4718-B670-C46CCDB8367A}" dt="2025-11-25T15:59:21.021" v="85" actId="1076"/>
          <ac:picMkLst>
            <pc:docMk/>
            <pc:sldMk cId="121035360" sldId="265"/>
            <ac:picMk id="9" creationId="{CF022AB5-75B1-1F18-A312-F49CDE107D5A}"/>
          </ac:picMkLst>
        </pc:picChg>
        <pc:picChg chg="del topLvl">
          <ac:chgData name="Federico Dessi" userId="ad14bd5a-740f-4770-a317-284740e24862" providerId="ADAL" clId="{B9C29AEB-E97C-4718-B670-C46CCDB8367A}" dt="2025-11-25T15:55:50.312" v="62" actId="478"/>
          <ac:picMkLst>
            <pc:docMk/>
            <pc:sldMk cId="121035360" sldId="265"/>
            <ac:picMk id="11" creationId="{920BB29F-7E34-446A-9B6D-826C75B5FAB2}"/>
          </ac:picMkLst>
        </pc:picChg>
        <pc:picChg chg="del">
          <ac:chgData name="Federico Dessi" userId="ad14bd5a-740f-4770-a317-284740e24862" providerId="ADAL" clId="{B9C29AEB-E97C-4718-B670-C46CCDB8367A}" dt="2025-11-25T15:55:49.824" v="61" actId="478"/>
          <ac:picMkLst>
            <pc:docMk/>
            <pc:sldMk cId="121035360" sldId="265"/>
            <ac:picMk id="15" creationId="{8E6BE00F-B5DA-3875-1AD8-C2A47A1F6204}"/>
          </ac:picMkLst>
        </pc:picChg>
        <pc:picChg chg="add mod">
          <ac:chgData name="Federico Dessi" userId="ad14bd5a-740f-4770-a317-284740e24862" providerId="ADAL" clId="{B9C29AEB-E97C-4718-B670-C46CCDB8367A}" dt="2025-11-25T15:59:15.676" v="83" actId="1076"/>
          <ac:picMkLst>
            <pc:docMk/>
            <pc:sldMk cId="121035360" sldId="265"/>
            <ac:picMk id="16" creationId="{BA93DB72-47D1-FF03-4484-4EEA02469E0D}"/>
          </ac:picMkLst>
        </pc:picChg>
        <pc:picChg chg="add mod">
          <ac:chgData name="Federico Dessi" userId="ad14bd5a-740f-4770-a317-284740e24862" providerId="ADAL" clId="{B9C29AEB-E97C-4718-B670-C46CCDB8367A}" dt="2025-11-25T15:59:29.556" v="86"/>
          <ac:picMkLst>
            <pc:docMk/>
            <pc:sldMk cId="121035360" sldId="265"/>
            <ac:picMk id="17" creationId="{E0EF2C2A-4E89-559F-D117-4DC9ADBE08F6}"/>
          </ac:picMkLst>
        </pc:picChg>
      </pc:sldChg>
      <pc:sldChg chg="del">
        <pc:chgData name="Federico Dessi" userId="ad14bd5a-740f-4770-a317-284740e24862" providerId="ADAL" clId="{B9C29AEB-E97C-4718-B670-C46CCDB8367A}" dt="2025-11-25T16:13:34.827" v="617" actId="47"/>
        <pc:sldMkLst>
          <pc:docMk/>
          <pc:sldMk cId="3669341125" sldId="715"/>
        </pc:sldMkLst>
      </pc:sldChg>
      <pc:sldChg chg="del">
        <pc:chgData name="Federico Dessi" userId="ad14bd5a-740f-4770-a317-284740e24862" providerId="ADAL" clId="{B9C29AEB-E97C-4718-B670-C46CCDB8367A}" dt="2025-11-25T16:13:35.221" v="618" actId="47"/>
        <pc:sldMkLst>
          <pc:docMk/>
          <pc:sldMk cId="477102477" sldId="724"/>
        </pc:sldMkLst>
      </pc:sldChg>
      <pc:sldChg chg="del">
        <pc:chgData name="Federico Dessi" userId="ad14bd5a-740f-4770-a317-284740e24862" providerId="ADAL" clId="{B9C29AEB-E97C-4718-B670-C46CCDB8367A}" dt="2025-11-25T16:13:35.655" v="619" actId="47"/>
        <pc:sldMkLst>
          <pc:docMk/>
          <pc:sldMk cId="3960056291" sldId="725"/>
        </pc:sldMkLst>
      </pc:sldChg>
      <pc:sldChg chg="del">
        <pc:chgData name="Federico Dessi" userId="ad14bd5a-740f-4770-a317-284740e24862" providerId="ADAL" clId="{B9C29AEB-E97C-4718-B670-C46CCDB8367A}" dt="2025-11-25T16:13:36.135" v="620" actId="47"/>
        <pc:sldMkLst>
          <pc:docMk/>
          <pc:sldMk cId="1957705999" sldId="726"/>
        </pc:sldMkLst>
      </pc:sldChg>
      <pc:sldChg chg="del">
        <pc:chgData name="Federico Dessi" userId="ad14bd5a-740f-4770-a317-284740e24862" providerId="ADAL" clId="{B9C29AEB-E97C-4718-B670-C46CCDB8367A}" dt="2025-11-25T16:13:36.945" v="621" actId="47"/>
        <pc:sldMkLst>
          <pc:docMk/>
          <pc:sldMk cId="2762928692" sldId="727"/>
        </pc:sldMkLst>
      </pc:sldChg>
      <pc:sldChg chg="addSp delSp modSp add mod ord">
        <pc:chgData name="Federico Dessi" userId="ad14bd5a-740f-4770-a317-284740e24862" providerId="ADAL" clId="{B9C29AEB-E97C-4718-B670-C46CCDB8367A}" dt="2025-11-25T16:41:26.062" v="3091"/>
        <pc:sldMkLst>
          <pc:docMk/>
          <pc:sldMk cId="2763342161" sldId="728"/>
        </pc:sldMkLst>
        <pc:spChg chg="add del">
          <ac:chgData name="Federico Dessi" userId="ad14bd5a-740f-4770-a317-284740e24862" providerId="ADAL" clId="{B9C29AEB-E97C-4718-B670-C46CCDB8367A}" dt="2025-11-25T16:00:41.883" v="105" actId="478"/>
          <ac:spMkLst>
            <pc:docMk/>
            <pc:sldMk cId="2763342161" sldId="728"/>
            <ac:spMk id="2" creationId="{415C169C-B82D-20E2-B966-732805A97798}"/>
          </ac:spMkLst>
        </pc:spChg>
        <pc:spChg chg="add mod">
          <ac:chgData name="Federico Dessi" userId="ad14bd5a-740f-4770-a317-284740e24862" providerId="ADAL" clId="{B9C29AEB-E97C-4718-B670-C46CCDB8367A}" dt="2025-11-25T16:11:40.996" v="490" actId="1076"/>
          <ac:spMkLst>
            <pc:docMk/>
            <pc:sldMk cId="2763342161" sldId="728"/>
            <ac:spMk id="3" creationId="{4F1D55B6-1613-D200-8D08-8204C8043B1C}"/>
          </ac:spMkLst>
        </pc:spChg>
        <pc:spChg chg="add mod">
          <ac:chgData name="Federico Dessi" userId="ad14bd5a-740f-4770-a317-284740e24862" providerId="ADAL" clId="{B9C29AEB-E97C-4718-B670-C46CCDB8367A}" dt="2025-11-25T16:12:52.732" v="554" actId="1036"/>
          <ac:spMkLst>
            <pc:docMk/>
            <pc:sldMk cId="2763342161" sldId="728"/>
            <ac:spMk id="4" creationId="{C2B36C6C-6609-BB9B-D380-60D63EDC5DBF}"/>
          </ac:spMkLst>
        </pc:spChg>
        <pc:picChg chg="mod">
          <ac:chgData name="Federico Dessi" userId="ad14bd5a-740f-4770-a317-284740e24862" providerId="ADAL" clId="{B9C29AEB-E97C-4718-B670-C46CCDB8367A}" dt="2025-11-25T16:11:22.580" v="485" actId="1076"/>
          <ac:picMkLst>
            <pc:docMk/>
            <pc:sldMk cId="2763342161" sldId="728"/>
            <ac:picMk id="9" creationId="{6BF10A84-B3E8-1411-65BD-DDFCA64D1529}"/>
          </ac:picMkLst>
        </pc:picChg>
        <pc:picChg chg="mod">
          <ac:chgData name="Federico Dessi" userId="ad14bd5a-740f-4770-a317-284740e24862" providerId="ADAL" clId="{B9C29AEB-E97C-4718-B670-C46CCDB8367A}" dt="2025-11-25T16:11:25.868" v="486" actId="1076"/>
          <ac:picMkLst>
            <pc:docMk/>
            <pc:sldMk cId="2763342161" sldId="728"/>
            <ac:picMk id="16" creationId="{FD04478F-9F0D-098E-A0C4-90B00ECC2D9D}"/>
          </ac:picMkLst>
        </pc:picChg>
      </pc:sldChg>
      <pc:sldChg chg="modSp add del mod">
        <pc:chgData name="Federico Dessi" userId="ad14bd5a-740f-4770-a317-284740e24862" providerId="ADAL" clId="{B9C29AEB-E97C-4718-B670-C46CCDB8367A}" dt="2025-11-25T16:12:42.827" v="521" actId="47"/>
        <pc:sldMkLst>
          <pc:docMk/>
          <pc:sldMk cId="2936372081" sldId="729"/>
        </pc:sldMkLst>
        <pc:spChg chg="mod">
          <ac:chgData name="Federico Dessi" userId="ad14bd5a-740f-4770-a317-284740e24862" providerId="ADAL" clId="{B9C29AEB-E97C-4718-B670-C46CCDB8367A}" dt="2025-11-25T16:10:43.654" v="479"/>
          <ac:spMkLst>
            <pc:docMk/>
            <pc:sldMk cId="2936372081" sldId="729"/>
            <ac:spMk id="3" creationId="{E248262A-43F5-5D08-F9A7-C1A6C6110D5E}"/>
          </ac:spMkLst>
        </pc:spChg>
        <pc:spChg chg="mod">
          <ac:chgData name="Federico Dessi" userId="ad14bd5a-740f-4770-a317-284740e24862" providerId="ADAL" clId="{B9C29AEB-E97C-4718-B670-C46CCDB8367A}" dt="2025-11-25T16:10:26.115" v="465" actId="20577"/>
          <ac:spMkLst>
            <pc:docMk/>
            <pc:sldMk cId="2936372081" sldId="729"/>
            <ac:spMk id="4" creationId="{46B359EF-708E-1025-AACB-860DCF889314}"/>
          </ac:spMkLst>
        </pc:spChg>
      </pc:sldChg>
      <pc:sldChg chg="modSp add del mod">
        <pc:chgData name="Federico Dessi" userId="ad14bd5a-740f-4770-a317-284740e24862" providerId="ADAL" clId="{B9C29AEB-E97C-4718-B670-C46CCDB8367A}" dt="2025-11-25T16:12:43.243" v="522" actId="47"/>
        <pc:sldMkLst>
          <pc:docMk/>
          <pc:sldMk cId="325924743" sldId="730"/>
        </pc:sldMkLst>
        <pc:spChg chg="mod">
          <ac:chgData name="Federico Dessi" userId="ad14bd5a-740f-4770-a317-284740e24862" providerId="ADAL" clId="{B9C29AEB-E97C-4718-B670-C46CCDB8367A}" dt="2025-11-25T16:10:45.777" v="480"/>
          <ac:spMkLst>
            <pc:docMk/>
            <pc:sldMk cId="325924743" sldId="730"/>
            <ac:spMk id="3" creationId="{1B9C29A4-451A-F7ED-0516-9CFDE13EAD06}"/>
          </ac:spMkLst>
        </pc:spChg>
        <pc:spChg chg="mod">
          <ac:chgData name="Federico Dessi" userId="ad14bd5a-740f-4770-a317-284740e24862" providerId="ADAL" clId="{B9C29AEB-E97C-4718-B670-C46CCDB8367A}" dt="2025-11-25T16:10:36.204" v="478" actId="20577"/>
          <ac:spMkLst>
            <pc:docMk/>
            <pc:sldMk cId="325924743" sldId="730"/>
            <ac:spMk id="4" creationId="{BB6A0BFA-506F-C620-C138-940A07D0B6E8}"/>
          </ac:spMkLst>
        </pc:spChg>
      </pc:sldChg>
      <pc:sldChg chg="modSp add mod ord">
        <pc:chgData name="Federico Dessi" userId="ad14bd5a-740f-4770-a317-284740e24862" providerId="ADAL" clId="{B9C29AEB-E97C-4718-B670-C46CCDB8367A}" dt="2025-11-25T16:41:26.062" v="3091"/>
        <pc:sldMkLst>
          <pc:docMk/>
          <pc:sldMk cId="1442687388" sldId="731"/>
        </pc:sldMkLst>
        <pc:spChg chg="mod">
          <ac:chgData name="Federico Dessi" userId="ad14bd5a-740f-4770-a317-284740e24862" providerId="ADAL" clId="{B9C29AEB-E97C-4718-B670-C46CCDB8367A}" dt="2025-11-25T16:13:07.601" v="577" actId="1036"/>
          <ac:spMkLst>
            <pc:docMk/>
            <pc:sldMk cId="1442687388" sldId="731"/>
            <ac:spMk id="4" creationId="{A50E1756-A51F-AC2C-3886-7BC35FB8AF12}"/>
          </ac:spMkLst>
        </pc:spChg>
      </pc:sldChg>
      <pc:sldChg chg="modSp add mod ord">
        <pc:chgData name="Federico Dessi" userId="ad14bd5a-740f-4770-a317-284740e24862" providerId="ADAL" clId="{B9C29AEB-E97C-4718-B670-C46CCDB8367A}" dt="2025-11-25T16:41:26.062" v="3091"/>
        <pc:sldMkLst>
          <pc:docMk/>
          <pc:sldMk cId="1314048129" sldId="732"/>
        </pc:sldMkLst>
        <pc:spChg chg="mod">
          <ac:chgData name="Federico Dessi" userId="ad14bd5a-740f-4770-a317-284740e24862" providerId="ADAL" clId="{B9C29AEB-E97C-4718-B670-C46CCDB8367A}" dt="2025-11-25T16:13:24.058" v="613" actId="1036"/>
          <ac:spMkLst>
            <pc:docMk/>
            <pc:sldMk cId="1314048129" sldId="732"/>
            <ac:spMk id="4" creationId="{9B19711E-8DBD-CFF0-C7FF-6CE5E3E2CD7A}"/>
          </ac:spMkLst>
        </pc:spChg>
      </pc:sldChg>
      <pc:sldChg chg="modSp add mod">
        <pc:chgData name="Federico Dessi" userId="ad14bd5a-740f-4770-a317-284740e24862" providerId="ADAL" clId="{B9C29AEB-E97C-4718-B670-C46CCDB8367A}" dt="2025-11-25T16:40:24.063" v="3059" actId="20577"/>
        <pc:sldMkLst>
          <pc:docMk/>
          <pc:sldMk cId="130337827" sldId="733"/>
        </pc:sldMkLst>
        <pc:spChg chg="mod">
          <ac:chgData name="Federico Dessi" userId="ad14bd5a-740f-4770-a317-284740e24862" providerId="ADAL" clId="{B9C29AEB-E97C-4718-B670-C46CCDB8367A}" dt="2025-11-25T16:38:44.058" v="2822" actId="1076"/>
          <ac:spMkLst>
            <pc:docMk/>
            <pc:sldMk cId="130337827" sldId="733"/>
            <ac:spMk id="3" creationId="{7D1F089B-F1D8-BE52-3ED9-A895D79BE16C}"/>
          </ac:spMkLst>
        </pc:spChg>
        <pc:spChg chg="mod">
          <ac:chgData name="Federico Dessi" userId="ad14bd5a-740f-4770-a317-284740e24862" providerId="ADAL" clId="{B9C29AEB-E97C-4718-B670-C46CCDB8367A}" dt="2025-11-25T16:40:24.063" v="3059" actId="20577"/>
          <ac:spMkLst>
            <pc:docMk/>
            <pc:sldMk cId="130337827" sldId="733"/>
            <ac:spMk id="4" creationId="{A6DAD078-D46E-9AEF-182E-611D926A89A7}"/>
          </ac:spMkLst>
        </pc:spChg>
      </pc:sldChg>
      <pc:sldChg chg="modSp add mod">
        <pc:chgData name="Federico Dessi" userId="ad14bd5a-740f-4770-a317-284740e24862" providerId="ADAL" clId="{B9C29AEB-E97C-4718-B670-C46CCDB8367A}" dt="2025-11-25T16:26:05.781" v="1176" actId="1076"/>
        <pc:sldMkLst>
          <pc:docMk/>
          <pc:sldMk cId="3664262493" sldId="734"/>
        </pc:sldMkLst>
        <pc:spChg chg="mod">
          <ac:chgData name="Federico Dessi" userId="ad14bd5a-740f-4770-a317-284740e24862" providerId="ADAL" clId="{B9C29AEB-E97C-4718-B670-C46CCDB8367A}" dt="2025-11-25T16:26:05.781" v="1176" actId="1076"/>
          <ac:spMkLst>
            <pc:docMk/>
            <pc:sldMk cId="3664262493" sldId="734"/>
            <ac:spMk id="3" creationId="{BB7812BE-F7B9-24FF-FFE7-D035FC8B2917}"/>
          </ac:spMkLst>
        </pc:spChg>
        <pc:spChg chg="mod">
          <ac:chgData name="Federico Dessi" userId="ad14bd5a-740f-4770-a317-284740e24862" providerId="ADAL" clId="{B9C29AEB-E97C-4718-B670-C46CCDB8367A}" dt="2025-11-25T16:25:42.536" v="1173" actId="20577"/>
          <ac:spMkLst>
            <pc:docMk/>
            <pc:sldMk cId="3664262493" sldId="734"/>
            <ac:spMk id="4" creationId="{30965644-BC16-4EF8-0B84-B8940E8B577C}"/>
          </ac:spMkLst>
        </pc:spChg>
      </pc:sldChg>
      <pc:sldChg chg="addSp delSp modSp add mod ord">
        <pc:chgData name="Federico Dessi" userId="ad14bd5a-740f-4770-a317-284740e24862" providerId="ADAL" clId="{B9C29AEB-E97C-4718-B670-C46CCDB8367A}" dt="2025-11-25T16:41:10.920" v="3089"/>
        <pc:sldMkLst>
          <pc:docMk/>
          <pc:sldMk cId="1684993428" sldId="735"/>
        </pc:sldMkLst>
        <pc:spChg chg="add del mod">
          <ac:chgData name="Federico Dessi" userId="ad14bd5a-740f-4770-a317-284740e24862" providerId="ADAL" clId="{B9C29AEB-E97C-4718-B670-C46CCDB8367A}" dt="2025-11-25T16:30:38.882" v="1612" actId="20577"/>
          <ac:spMkLst>
            <pc:docMk/>
            <pc:sldMk cId="1684993428" sldId="735"/>
            <ac:spMk id="3" creationId="{154FDD2C-F685-B088-52E4-276BF8AADD1A}"/>
          </ac:spMkLst>
        </pc:spChg>
        <pc:spChg chg="mod">
          <ac:chgData name="Federico Dessi" userId="ad14bd5a-740f-4770-a317-284740e24862" providerId="ADAL" clId="{B9C29AEB-E97C-4718-B670-C46CCDB8367A}" dt="2025-11-25T16:22:18.631" v="1062" actId="6549"/>
          <ac:spMkLst>
            <pc:docMk/>
            <pc:sldMk cId="1684993428" sldId="735"/>
            <ac:spMk id="4" creationId="{34CF732F-6E86-E2D2-7B0D-E6A483A36301}"/>
          </ac:spMkLst>
        </pc:spChg>
        <pc:spChg chg="add del">
          <ac:chgData name="Federico Dessi" userId="ad14bd5a-740f-4770-a317-284740e24862" providerId="ADAL" clId="{B9C29AEB-E97C-4718-B670-C46CCDB8367A}" dt="2025-11-25T16:22:23.985" v="1063" actId="478"/>
          <ac:spMkLst>
            <pc:docMk/>
            <pc:sldMk cId="1684993428" sldId="735"/>
            <ac:spMk id="5" creationId="{1E397215-3FAE-3563-19EE-A0D1E7040487}"/>
          </ac:spMkLst>
        </pc:spChg>
      </pc:sldChg>
      <pc:sldChg chg="modSp add mod">
        <pc:chgData name="Federico Dessi" userId="ad14bd5a-740f-4770-a317-284740e24862" providerId="ADAL" clId="{B9C29AEB-E97C-4718-B670-C46CCDB8367A}" dt="2025-11-25T16:29:37.119" v="1580" actId="20577"/>
        <pc:sldMkLst>
          <pc:docMk/>
          <pc:sldMk cId="1662526804" sldId="736"/>
        </pc:sldMkLst>
        <pc:spChg chg="mod">
          <ac:chgData name="Federico Dessi" userId="ad14bd5a-740f-4770-a317-284740e24862" providerId="ADAL" clId="{B9C29AEB-E97C-4718-B670-C46CCDB8367A}" dt="2025-11-25T16:26:30.021" v="1200" actId="1076"/>
          <ac:spMkLst>
            <pc:docMk/>
            <pc:sldMk cId="1662526804" sldId="736"/>
            <ac:spMk id="3" creationId="{8B940CB5-8908-5478-FFDC-3715D2594D8E}"/>
          </ac:spMkLst>
        </pc:spChg>
        <pc:spChg chg="mod">
          <ac:chgData name="Federico Dessi" userId="ad14bd5a-740f-4770-a317-284740e24862" providerId="ADAL" clId="{B9C29AEB-E97C-4718-B670-C46CCDB8367A}" dt="2025-11-25T16:29:37.119" v="1580" actId="20577"/>
          <ac:spMkLst>
            <pc:docMk/>
            <pc:sldMk cId="1662526804" sldId="736"/>
            <ac:spMk id="4" creationId="{C9A23547-8513-66AC-2D5A-BFB179022058}"/>
          </ac:spMkLst>
        </pc:spChg>
      </pc:sldChg>
      <pc:sldChg chg="modSp add mod">
        <pc:chgData name="Federico Dessi" userId="ad14bd5a-740f-4770-a317-284740e24862" providerId="ADAL" clId="{B9C29AEB-E97C-4718-B670-C46CCDB8367A}" dt="2025-11-25T16:33:23.852" v="2030" actId="20577"/>
        <pc:sldMkLst>
          <pc:docMk/>
          <pc:sldMk cId="3349606609" sldId="737"/>
        </pc:sldMkLst>
        <pc:spChg chg="mod">
          <ac:chgData name="Federico Dessi" userId="ad14bd5a-740f-4770-a317-284740e24862" providerId="ADAL" clId="{B9C29AEB-E97C-4718-B670-C46CCDB8367A}" dt="2025-11-25T16:31:00.020" v="1637" actId="1076"/>
          <ac:spMkLst>
            <pc:docMk/>
            <pc:sldMk cId="3349606609" sldId="737"/>
            <ac:spMk id="3" creationId="{B6B3DF56-2795-5D23-0BC3-45497E283D83}"/>
          </ac:spMkLst>
        </pc:spChg>
        <pc:spChg chg="mod">
          <ac:chgData name="Federico Dessi" userId="ad14bd5a-740f-4770-a317-284740e24862" providerId="ADAL" clId="{B9C29AEB-E97C-4718-B670-C46CCDB8367A}" dt="2025-11-25T16:33:23.852" v="2030" actId="20577"/>
          <ac:spMkLst>
            <pc:docMk/>
            <pc:sldMk cId="3349606609" sldId="737"/>
            <ac:spMk id="4" creationId="{86633C82-4500-D6D5-8218-01F0E80780F4}"/>
          </ac:spMkLst>
        </pc:spChg>
      </pc:sldChg>
      <pc:sldChg chg="modSp add mod">
        <pc:chgData name="Federico Dessi" userId="ad14bd5a-740f-4770-a317-284740e24862" providerId="ADAL" clId="{B9C29AEB-E97C-4718-B670-C46CCDB8367A}" dt="2025-11-25T16:38:23.810" v="2803" actId="1076"/>
        <pc:sldMkLst>
          <pc:docMk/>
          <pc:sldMk cId="3619626172" sldId="738"/>
        </pc:sldMkLst>
        <pc:spChg chg="mod">
          <ac:chgData name="Federico Dessi" userId="ad14bd5a-740f-4770-a317-284740e24862" providerId="ADAL" clId="{B9C29AEB-E97C-4718-B670-C46CCDB8367A}" dt="2025-11-25T16:38:23.810" v="2803" actId="1076"/>
          <ac:spMkLst>
            <pc:docMk/>
            <pc:sldMk cId="3619626172" sldId="738"/>
            <ac:spMk id="3" creationId="{70987EFE-DFB8-4446-B290-64FBF7A4A24D}"/>
          </ac:spMkLst>
        </pc:spChg>
        <pc:spChg chg="mod">
          <ac:chgData name="Federico Dessi" userId="ad14bd5a-740f-4770-a317-284740e24862" providerId="ADAL" clId="{B9C29AEB-E97C-4718-B670-C46CCDB8367A}" dt="2025-11-25T16:34:46.122" v="2270" actId="20577"/>
          <ac:spMkLst>
            <pc:docMk/>
            <pc:sldMk cId="3619626172" sldId="738"/>
            <ac:spMk id="4" creationId="{9D40B150-5E1E-D2C1-1547-0E34052D84D2}"/>
          </ac:spMkLst>
        </pc:spChg>
      </pc:sldChg>
      <pc:sldChg chg="modSp add mod">
        <pc:chgData name="Federico Dessi" userId="ad14bd5a-740f-4770-a317-284740e24862" providerId="ADAL" clId="{B9C29AEB-E97C-4718-B670-C46CCDB8367A}" dt="2025-11-25T16:38:01.003" v="2801" actId="20577"/>
        <pc:sldMkLst>
          <pc:docMk/>
          <pc:sldMk cId="764498461" sldId="739"/>
        </pc:sldMkLst>
        <pc:spChg chg="mod">
          <ac:chgData name="Federico Dessi" userId="ad14bd5a-740f-4770-a317-284740e24862" providerId="ADAL" clId="{B9C29AEB-E97C-4718-B670-C46CCDB8367A}" dt="2025-11-25T16:35:02.560" v="2290" actId="20577"/>
          <ac:spMkLst>
            <pc:docMk/>
            <pc:sldMk cId="764498461" sldId="739"/>
            <ac:spMk id="3" creationId="{2AC0024C-AFF3-11FB-7DF6-ED4677578117}"/>
          </ac:spMkLst>
        </pc:spChg>
        <pc:spChg chg="mod">
          <ac:chgData name="Federico Dessi" userId="ad14bd5a-740f-4770-a317-284740e24862" providerId="ADAL" clId="{B9C29AEB-E97C-4718-B670-C46CCDB8367A}" dt="2025-11-25T16:38:01.003" v="2801" actId="20577"/>
          <ac:spMkLst>
            <pc:docMk/>
            <pc:sldMk cId="764498461" sldId="739"/>
            <ac:spMk id="4" creationId="{965E8238-4599-4051-BC2C-BE625F1F4003}"/>
          </ac:spMkLst>
        </pc:spChg>
      </pc:sldChg>
      <pc:sldChg chg="modSp add mod">
        <pc:chgData name="Federico Dessi" userId="ad14bd5a-740f-4770-a317-284740e24862" providerId="ADAL" clId="{B9C29AEB-E97C-4718-B670-C46CCDB8367A}" dt="2025-11-25T16:48:31.100" v="3844" actId="20577"/>
        <pc:sldMkLst>
          <pc:docMk/>
          <pc:sldMk cId="1508416956" sldId="740"/>
        </pc:sldMkLst>
        <pc:spChg chg="mod">
          <ac:chgData name="Federico Dessi" userId="ad14bd5a-740f-4770-a317-284740e24862" providerId="ADAL" clId="{B9C29AEB-E97C-4718-B670-C46CCDB8367A}" dt="2025-11-25T16:40:52.862" v="3087" actId="20577"/>
          <ac:spMkLst>
            <pc:docMk/>
            <pc:sldMk cId="1508416956" sldId="740"/>
            <ac:spMk id="3" creationId="{C44DA797-733C-F429-772D-8285A312AC22}"/>
          </ac:spMkLst>
        </pc:spChg>
        <pc:spChg chg="mod">
          <ac:chgData name="Federico Dessi" userId="ad14bd5a-740f-4770-a317-284740e24862" providerId="ADAL" clId="{B9C29AEB-E97C-4718-B670-C46CCDB8367A}" dt="2025-11-25T16:48:31.100" v="3844" actId="20577"/>
          <ac:spMkLst>
            <pc:docMk/>
            <pc:sldMk cId="1508416956" sldId="740"/>
            <ac:spMk id="4" creationId="{E1429C7D-EAA1-9A05-9F53-CE126B377B1D}"/>
          </ac:spMkLst>
        </pc:spChg>
      </pc:sldChg>
      <pc:sldChg chg="modSp add mod">
        <pc:chgData name="Federico Dessi" userId="ad14bd5a-740f-4770-a317-284740e24862" providerId="ADAL" clId="{B9C29AEB-E97C-4718-B670-C46CCDB8367A}" dt="2025-11-25T16:45:30.215" v="3359" actId="20577"/>
        <pc:sldMkLst>
          <pc:docMk/>
          <pc:sldMk cId="838111836" sldId="741"/>
        </pc:sldMkLst>
        <pc:spChg chg="mod">
          <ac:chgData name="Federico Dessi" userId="ad14bd5a-740f-4770-a317-284740e24862" providerId="ADAL" clId="{B9C29AEB-E97C-4718-B670-C46CCDB8367A}" dt="2025-11-25T16:44:04.085" v="3243" actId="20577"/>
          <ac:spMkLst>
            <pc:docMk/>
            <pc:sldMk cId="838111836" sldId="741"/>
            <ac:spMk id="3" creationId="{D24A8554-9F58-C8C6-3B8F-1245A2482CC2}"/>
          </ac:spMkLst>
        </pc:spChg>
        <pc:spChg chg="mod">
          <ac:chgData name="Federico Dessi" userId="ad14bd5a-740f-4770-a317-284740e24862" providerId="ADAL" clId="{B9C29AEB-E97C-4718-B670-C46CCDB8367A}" dt="2025-11-25T16:45:30.215" v="3359" actId="20577"/>
          <ac:spMkLst>
            <pc:docMk/>
            <pc:sldMk cId="838111836" sldId="741"/>
            <ac:spMk id="4" creationId="{423D3E3C-C340-AA40-E66F-084B7EE640E5}"/>
          </ac:spMkLst>
        </pc:spChg>
      </pc:sldChg>
      <pc:sldChg chg="addSp delSp modSp add mod ord">
        <pc:chgData name="Federico Dessi" userId="ad14bd5a-740f-4770-a317-284740e24862" providerId="ADAL" clId="{B9C29AEB-E97C-4718-B670-C46CCDB8367A}" dt="2025-11-25T16:52:28.430" v="3858"/>
        <pc:sldMkLst>
          <pc:docMk/>
          <pc:sldMk cId="3248074766" sldId="742"/>
        </pc:sldMkLst>
        <pc:spChg chg="del">
          <ac:chgData name="Federico Dessi" userId="ad14bd5a-740f-4770-a317-284740e24862" providerId="ADAL" clId="{B9C29AEB-E97C-4718-B670-C46CCDB8367A}" dt="2025-11-25T16:50:03.434" v="3850" actId="478"/>
          <ac:spMkLst>
            <pc:docMk/>
            <pc:sldMk cId="3248074766" sldId="742"/>
            <ac:spMk id="3" creationId="{C575389F-442F-FCCE-B69D-CE5DECE341A6}"/>
          </ac:spMkLst>
        </pc:spChg>
        <pc:spChg chg="del">
          <ac:chgData name="Federico Dessi" userId="ad14bd5a-740f-4770-a317-284740e24862" providerId="ADAL" clId="{B9C29AEB-E97C-4718-B670-C46CCDB8367A}" dt="2025-11-25T16:49:55.649" v="3846" actId="478"/>
          <ac:spMkLst>
            <pc:docMk/>
            <pc:sldMk cId="3248074766" sldId="742"/>
            <ac:spMk id="4" creationId="{799C61A3-1A6C-7B62-71EC-4B32E1B3B6C7}"/>
          </ac:spMkLst>
        </pc:spChg>
        <pc:picChg chg="add mod">
          <ac:chgData name="Federico Dessi" userId="ad14bd5a-740f-4770-a317-284740e24862" providerId="ADAL" clId="{B9C29AEB-E97C-4718-B670-C46CCDB8367A}" dt="2025-11-25T16:49:59.238" v="3849" actId="962"/>
          <ac:picMkLst>
            <pc:docMk/>
            <pc:sldMk cId="3248074766" sldId="742"/>
            <ac:picMk id="5" creationId="{86BA1059-162C-68FC-A269-D6451F91E421}"/>
          </ac:picMkLst>
        </pc:picChg>
      </pc:sldChg>
      <pc:sldChg chg="addSp delSp modSp add mod">
        <pc:chgData name="Federico Dessi" userId="ad14bd5a-740f-4770-a317-284740e24862" providerId="ADAL" clId="{B9C29AEB-E97C-4718-B670-C46CCDB8367A}" dt="2025-11-25T16:52:42.170" v="3866" actId="1076"/>
        <pc:sldMkLst>
          <pc:docMk/>
          <pc:sldMk cId="1500746790" sldId="743"/>
        </pc:sldMkLst>
        <pc:picChg chg="add mod">
          <ac:chgData name="Federico Dessi" userId="ad14bd5a-740f-4770-a317-284740e24862" providerId="ADAL" clId="{B9C29AEB-E97C-4718-B670-C46CCDB8367A}" dt="2025-11-25T16:52:42.170" v="3866" actId="1076"/>
          <ac:picMkLst>
            <pc:docMk/>
            <pc:sldMk cId="1500746790" sldId="743"/>
            <ac:picMk id="3" creationId="{4CBE0ECA-FEBC-7FAD-921B-87255CCD1126}"/>
          </ac:picMkLst>
        </pc:picChg>
        <pc:picChg chg="del">
          <ac:chgData name="Federico Dessi" userId="ad14bd5a-740f-4770-a317-284740e24862" providerId="ADAL" clId="{B9C29AEB-E97C-4718-B670-C46CCDB8367A}" dt="2025-11-25T16:52:35.011" v="3860" actId="478"/>
          <ac:picMkLst>
            <pc:docMk/>
            <pc:sldMk cId="1500746790" sldId="743"/>
            <ac:picMk id="5" creationId="{56EC2EC7-5D95-9ECB-8180-6688066D3C90}"/>
          </ac:picMkLst>
        </pc:picChg>
      </pc:sldChg>
      <pc:sldChg chg="addSp delSp modSp add mod ord">
        <pc:chgData name="Federico Dessi" userId="ad14bd5a-740f-4770-a317-284740e24862" providerId="ADAL" clId="{B9C29AEB-E97C-4718-B670-C46CCDB8367A}" dt="2025-11-25T16:54:57.152" v="3873" actId="962"/>
        <pc:sldMkLst>
          <pc:docMk/>
          <pc:sldMk cId="1935888406" sldId="744"/>
        </pc:sldMkLst>
        <pc:picChg chg="del">
          <ac:chgData name="Federico Dessi" userId="ad14bd5a-740f-4770-a317-284740e24862" providerId="ADAL" clId="{B9C29AEB-E97C-4718-B670-C46CCDB8367A}" dt="2025-11-25T16:54:51.524" v="3870" actId="478"/>
          <ac:picMkLst>
            <pc:docMk/>
            <pc:sldMk cId="1935888406" sldId="744"/>
            <ac:picMk id="3" creationId="{AF6EA978-76D6-829D-DA53-014CB06C5F61}"/>
          </ac:picMkLst>
        </pc:picChg>
        <pc:picChg chg="add mod">
          <ac:chgData name="Federico Dessi" userId="ad14bd5a-740f-4770-a317-284740e24862" providerId="ADAL" clId="{B9C29AEB-E97C-4718-B670-C46CCDB8367A}" dt="2025-11-25T16:54:57.152" v="3873" actId="962"/>
          <ac:picMkLst>
            <pc:docMk/>
            <pc:sldMk cId="1935888406" sldId="744"/>
            <ac:picMk id="4" creationId="{7C96C74B-FE5A-DEB1-7981-5F37419F1783}"/>
          </ac:picMkLst>
        </pc:picChg>
      </pc:sldChg>
      <pc:sldChg chg="addSp delSp modSp add mod ord">
        <pc:chgData name="Federico Dessi" userId="ad14bd5a-740f-4770-a317-284740e24862" providerId="ADAL" clId="{B9C29AEB-E97C-4718-B670-C46CCDB8367A}" dt="2025-11-25T16:58:39.232" v="3882" actId="1076"/>
        <pc:sldMkLst>
          <pc:docMk/>
          <pc:sldMk cId="2682570198" sldId="745"/>
        </pc:sldMkLst>
        <pc:picChg chg="add mod">
          <ac:chgData name="Federico Dessi" userId="ad14bd5a-740f-4770-a317-284740e24862" providerId="ADAL" clId="{B9C29AEB-E97C-4718-B670-C46CCDB8367A}" dt="2025-11-25T16:58:39.232" v="3882" actId="1076"/>
          <ac:picMkLst>
            <pc:docMk/>
            <pc:sldMk cId="2682570198" sldId="745"/>
            <ac:picMk id="3" creationId="{88346D51-42E6-A7CE-1FD5-3BA974FD885B}"/>
          </ac:picMkLst>
        </pc:picChg>
        <pc:picChg chg="del">
          <ac:chgData name="Federico Dessi" userId="ad14bd5a-740f-4770-a317-284740e24862" providerId="ADAL" clId="{B9C29AEB-E97C-4718-B670-C46CCDB8367A}" dt="2025-11-25T16:58:20.295" v="3877" actId="478"/>
          <ac:picMkLst>
            <pc:docMk/>
            <pc:sldMk cId="2682570198" sldId="745"/>
            <ac:picMk id="4" creationId="{8A1FBE7E-08F9-6D57-D985-C75C401EE15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46B8C-B44F-4AB4-B059-D5A8834174E5}" type="datetimeFigureOut">
              <a:rPr lang="fr-BE" smtClean="0"/>
              <a:t>25-11-25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2FE5F-82AF-4B6C-88A1-F97F8FC5503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5811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1421F-7135-38E5-C14D-DE0BDAEBC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C9B5108-C365-B1C0-1A30-5CA5D8EBB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1E336B-6DDD-5BE7-AD39-D37792FFA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98AC78-AFF2-495E-D83D-1CA5D8415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474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6669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7F9F2-8510-0C94-F2AC-12128FD5C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A4DAABC-3C6D-0B5B-0DFB-F7059347C1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3FE5A06-3C1B-E091-0473-20766D8496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7613B8-370D-2590-6A36-B335C7FB1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1641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3F993-6844-9178-401C-5472F03D8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62A12B-8EF4-EC95-5DF1-CBE0451B3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3F14DF-2BE0-6979-211E-65D716FAC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E6C1C4-6B35-18B7-8778-48E41D7E8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04541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9B5F6-EE3F-BE80-12B4-1E324E082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777A7-C71B-0C9C-A0B3-4C27232C4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B5F619-F13C-16C9-6964-BA769C5BD8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9CA9E0-3D4B-F4B5-9DC1-C3CF61FDF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4176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122A9-E1BB-FD67-30A7-D477B8281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876714-690E-A25D-EAB9-3F4215F49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9FB5D7E-C226-0C65-E438-717FCD4E0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A22B27-E758-5D12-DDC2-351EB395C4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822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78288-CC43-A8F0-A6D5-93A5A7CB3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018E16-0462-2F2B-4551-9F2BBB697D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6538D4-6932-EF7B-C70A-551544057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8E4932-7259-3FB8-8CA8-AF373687D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2749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DBF7C-C842-FF94-CCAC-B680643F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619A2A-454E-65E3-682C-730F7DE32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A343C0-0402-D1ED-B3E0-6D86FEB11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0C09EC-983A-900B-A671-AF8AAD4A2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5019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EB712-2EC2-C1DA-50DE-4C663F37F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DE3FFC-2983-9283-8CA3-D30292DD3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DBDD65-E699-5B56-ABB2-C5F750AB3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457954-F8B4-5A36-983E-B93EB1DDB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1832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0138B-AFC0-DACA-DA9D-EA094EFDD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CCA9EE-1013-E4CA-AAAD-078792E84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C27F8AD-0BAA-F2AB-818C-9EA11835D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516214-33F2-9304-65B4-B3FE9D462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91645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2BB83-3EDB-0C50-B7B7-EFC3AC7E5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5C143-3DD7-8375-9C67-B3E7CCC1C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3495A81-B27E-C2E2-1C6E-4884A74E7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D6E879-77C4-224A-542D-45DDEFEC0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327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FB570-C7F2-ACE9-259B-8EB206B9F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B0C4A3-267D-E332-CE4E-56F449208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359018-53E7-EA50-E7F6-122BA8288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8C8969-D4DB-B7ED-72C0-FCAE5F07A9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7616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767B-FE81-E8DE-38CF-F440FE8F3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D23336-90B0-D535-9D82-F3C893058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8DE04A-09C1-38A7-6F84-10523E8B32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F7D656-FE7D-7E2D-93E2-100F32C61A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1643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D01A8-968E-D780-BDEB-3CB66FCFF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BB2B363-3119-9C0A-35BE-2346B6F48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8C4C51-0A25-3DBD-012B-20BDBB97D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B1D9FD-5ADD-8959-6073-CDDE73A7F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2FE5F-82AF-4B6C-88A1-F97F8FC55035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2502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9B49C-6EA9-4998-BACB-47A314499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5F620FD-A42C-4DFD-A1A8-4B9CAB234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8E2CB6-7BEB-4967-88FC-A9DB80141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BBE59-2DD2-470B-B3B5-DB39A4449BF0}" type="datetime1">
              <a:rPr lang="fr-BE" smtClean="0"/>
              <a:t>25-11-25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191EAF-8329-47E4-ACEF-F7F0C413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3A7E81-2A3C-4322-B4AE-D1D23407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068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1E90F-2CA3-4556-B943-83EB2990D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1D8982-F6C8-4E8A-9FB0-E24EF231C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4A4EE0-9EC3-4B79-BF04-39C8D0BE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2AA7-F48E-4D38-BC24-63718F2F2C68}" type="datetime1">
              <a:rPr lang="fr-BE" smtClean="0"/>
              <a:t>25-11-25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86AA1A-A0CF-419A-B301-8E365D4B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038BEF-3BC4-4580-A0D5-17D6F9F9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4263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17B92-C805-4A2E-9DB2-38CD0C097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2E512D-FA56-441E-9A4A-5A35136EF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8183F1-939B-45C2-84A3-FD293E048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EDF-DDA0-4AC3-8D9A-2E76EF92CA1F}" type="datetime1">
              <a:rPr lang="fr-BE" smtClean="0"/>
              <a:t>25-11-25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110211-2B48-4FED-9065-D0F95B796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7F5F8E-F0A3-4ACF-9D82-BCD9400C9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6065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7A955A-D007-4AE1-ABF0-7F431C55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F63811-AE7A-4725-8EE5-DA02057A5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59ED476-0294-4F7C-93AB-CB3AA9647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6D944C-6B50-426F-9BF9-D07B1AB9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1665-BFEA-48E9-9211-1EEC754537BC}" type="datetime1">
              <a:rPr lang="fr-BE" smtClean="0"/>
              <a:t>25-11-25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A7D958-3923-44F6-A37A-3A2F0794B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2084EE-45E1-45B7-B69E-C9C8F1EA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45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55BFA-0BC7-49B5-9AB5-2C4D49922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186998-2F75-4094-81B4-5B363F76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6AD02B-6CE4-4F2F-BED5-41985DDAA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6B81857-BC5E-49A3-B4A6-DF60093DB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165A162-65F0-4495-B402-9D2CF8042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7A68522-0A2E-4BFA-9820-BB2140914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D616-6FF7-4ABE-AB1A-34550817596C}" type="datetime1">
              <a:rPr lang="fr-BE" smtClean="0"/>
              <a:t>25-11-25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87DF38E-4497-4DA0-8E75-0C9A796B6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D0DA82-7042-4268-ACCB-2CC5E8B7E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767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4B9FDE-B2A0-465C-B508-C62F72D49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DEF7619-88CA-4FD2-8FA7-7E007ED45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F85B-6474-4A16-9B89-32724496FC62}" type="datetime1">
              <a:rPr lang="fr-BE" smtClean="0"/>
              <a:t>25-11-25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3652F3-40A3-4228-B61B-FEB0C73C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B2E55DB-29D5-4FEA-8E80-4AD48C27A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74761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EE31936-F3C9-44A7-B55B-56653D1CE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28930-0FA8-4B09-B3AD-8C4D0A2BDCC2}" type="datetime1">
              <a:rPr lang="fr-BE" smtClean="0"/>
              <a:t>25-11-25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7643FC-853B-4F03-A35D-4C3B52DC3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124C1-282C-46B8-911B-2945B82D4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03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A7D159-7C41-43C2-A0BA-E7731FFFF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D8F194-CF89-4330-AFCD-73CD18EFB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CAEE25-1424-4392-99EC-4612D040C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2D7847-4F4A-4557-BC76-78ECCC4A1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15C7A-0827-4C03-933F-BEE8EABD56BB}" type="datetime1">
              <a:rPr lang="fr-BE" smtClean="0"/>
              <a:t>25-11-25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D103E3-1481-4443-98B1-661BA6C3D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804DA2-AD5B-4ACB-85F7-D842F2D1B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0851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03837-2A0D-4CC6-B24E-8A58C03A5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4CABBAA-66DB-4B94-85E1-FA5DDDC14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BF4919-FEE6-4067-AB8A-A6BD1053C7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9C768C-E03C-4528-A2B6-F972DD73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78C4-11D4-4CE6-A878-7F6D4641A65E}" type="datetime1">
              <a:rPr lang="fr-BE" smtClean="0"/>
              <a:t>25-11-25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6D7551-FE33-4E54-857B-E7E3540B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31E264-0B9C-43F2-92BC-5B404609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483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03DDBF-21AC-42C6-9C4F-92EB011F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DD3296-5118-40B0-8682-AD0C43BA5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97A929-26C6-4715-BFF1-7AAE5B941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597EC-2258-493B-A0FA-512F498D103F}" type="datetime1">
              <a:rPr lang="fr-BE" smtClean="0"/>
              <a:t>25-11-25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9764C9-EC8A-46F3-BE93-BEBB3778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82E87-914A-4173-BC13-F3A6AA28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095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9CAADEB-4003-466B-86B8-054029365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15670A-FD25-42E8-B91C-AECA8BFDB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767C01-AAC7-4D39-9F66-16BE12B6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03CF-D2A7-4191-92C9-5AB57C862CB8}" type="datetime1">
              <a:rPr lang="fr-BE" smtClean="0"/>
              <a:t>25-11-25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45C678-56CB-4E7C-9208-45D8D7FD2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EC7275-5539-46B1-9E9D-C20B02B9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066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439E57F-E2AA-41B0-A1E8-6BCD31B1D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4058B8-52B7-4757-913C-77E2F7078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12C850-7E74-4686-A576-CBEC4229EF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43DF1-9CA8-4832-A8F2-AF89D67AEBFF}" type="datetime1">
              <a:rPr lang="fr-BE" smtClean="0"/>
              <a:t>25-11-25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48FF01-528A-43F1-8F24-671800690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1D91DC-899A-4DBD-B2BB-CCF7B218A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76225-2D42-493B-B5D2-51B7853F728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7244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edecinsdumonde.b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0BF0C1-84B3-9FD3-BB46-179F697F976F}"/>
              </a:ext>
            </a:extLst>
          </p:cNvPr>
          <p:cNvSpPr/>
          <p:nvPr/>
        </p:nvSpPr>
        <p:spPr>
          <a:xfrm>
            <a:off x="1417755" y="3766196"/>
            <a:ext cx="9356489" cy="175259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4500"/>
              </a:lnSpc>
              <a:spcBef>
                <a:spcPts val="600"/>
              </a:spcBef>
            </a:pPr>
            <a:r>
              <a:rPr lang="fr-FR" sz="4400" dirty="0">
                <a:latin typeface="Anton"/>
              </a:rPr>
              <a:t>NEUTRALITE MEDICALE ET ACCESS AUX SOINS</a:t>
            </a:r>
          </a:p>
          <a:p>
            <a:pPr algn="ctr">
              <a:lnSpc>
                <a:spcPts val="4500"/>
              </a:lnSpc>
              <a:spcBef>
                <a:spcPts val="600"/>
              </a:spcBef>
            </a:pPr>
            <a:r>
              <a:rPr lang="fr-FR" sz="4400" dirty="0">
                <a:latin typeface="Anton"/>
              </a:rPr>
              <a:t>EN ZONE DE CONFLIT</a:t>
            </a:r>
          </a:p>
        </p:txBody>
      </p:sp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CF022AB5-75B1-1F18-A312-F49CDE107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6" y="306968"/>
            <a:ext cx="2793222" cy="154730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BA93DB72-47D1-FF03-4484-4EEA02469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140" y="395128"/>
            <a:ext cx="4380890" cy="140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5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E522C-4832-DB16-AE85-BF3969C62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9902D922-BF32-5D37-CEFB-0C7F2C785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F831D71E-9756-1171-D618-C78363030E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pic>
        <p:nvPicPr>
          <p:cNvPr id="5" name="Image 4" descr="Une image contenant bâtiment, fenêtre, plein air, ville&#10;&#10;Le contenu généré par l’IA peut être incorrect.">
            <a:extLst>
              <a:ext uri="{FF2B5EF4-FFF2-40B4-BE49-F238E27FC236}">
                <a16:creationId xmlns:a16="http://schemas.microsoft.com/office/drawing/2014/main" id="{86BA1059-162C-68FC-A269-D6451F91E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8497"/>
            <a:ext cx="12192000" cy="498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74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9FF41-DF12-D780-9E17-367E49311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6BF10A84-B3E8-1411-65BD-DDFCA64D1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FD04478F-9F0D-098E-A0C4-90B00ECC2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F1D55B6-1613-D200-8D08-8204C8043B1C}"/>
              </a:ext>
            </a:extLst>
          </p:cNvPr>
          <p:cNvSpPr txBox="1"/>
          <p:nvPr/>
        </p:nvSpPr>
        <p:spPr>
          <a:xfrm>
            <a:off x="1915974" y="361534"/>
            <a:ext cx="836005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Obligations des parties au conflit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B36C6C-6609-BB9B-D380-60D63EDC5DBF}"/>
              </a:ext>
            </a:extLst>
          </p:cNvPr>
          <p:cNvSpPr txBox="1"/>
          <p:nvPr/>
        </p:nvSpPr>
        <p:spPr>
          <a:xfrm>
            <a:off x="1013552" y="1514643"/>
            <a:ext cx="10080433" cy="33245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Vis-à-vis les blessés et les malades</a:t>
            </a: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Ne pas attaquer, nuire ou tuer</a:t>
            </a: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Rechercher et recueillir</a:t>
            </a: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Protéger et soigner</a:t>
            </a:r>
          </a:p>
          <a:p>
            <a:pPr marL="342900" lvl="0" indent="-3429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Traiter sans discrimination</a:t>
            </a:r>
          </a:p>
        </p:txBody>
      </p:sp>
    </p:spTree>
    <p:extLst>
      <p:ext uri="{BB962C8B-B14F-4D97-AF65-F5344CB8AC3E}">
        <p14:creationId xmlns:p14="http://schemas.microsoft.com/office/powerpoint/2010/main" val="2763342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6053-30AA-23D6-03E9-823147646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EC042262-5B1D-8362-6175-2CA04C20D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25ED61CA-A21F-1C2D-455E-6AB478111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DA07C-4BA5-7D18-350E-5950068DB4B9}"/>
              </a:ext>
            </a:extLst>
          </p:cNvPr>
          <p:cNvSpPr txBox="1"/>
          <p:nvPr/>
        </p:nvSpPr>
        <p:spPr>
          <a:xfrm>
            <a:off x="1915974" y="361534"/>
            <a:ext cx="836005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Obligations des parties au conflit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50E1756-A51F-AC2C-3886-7BC35FB8AF12}"/>
              </a:ext>
            </a:extLst>
          </p:cNvPr>
          <p:cNvSpPr txBox="1"/>
          <p:nvPr/>
        </p:nvSpPr>
        <p:spPr>
          <a:xfrm>
            <a:off x="1013552" y="1514640"/>
            <a:ext cx="10080433" cy="33245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Vis-à-vis le personnel sanitaire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Protection et respect du personnel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Facilitation de la fourniture de soins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Soins impartiaux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Respect de la déontologie médicale</a:t>
            </a:r>
          </a:p>
        </p:txBody>
      </p:sp>
    </p:spTree>
    <p:extLst>
      <p:ext uri="{BB962C8B-B14F-4D97-AF65-F5344CB8AC3E}">
        <p14:creationId xmlns:p14="http://schemas.microsoft.com/office/powerpoint/2010/main" val="1442687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F9A08-E489-608C-0E6C-7D98E4922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1BF6F349-F9B4-DE82-EF5B-D1B1F4DB5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78B1F935-86B6-287C-C257-B8DC6F4C8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001F3C-94CF-4122-9A0B-BA09AF8D1D6C}"/>
              </a:ext>
            </a:extLst>
          </p:cNvPr>
          <p:cNvSpPr txBox="1"/>
          <p:nvPr/>
        </p:nvSpPr>
        <p:spPr>
          <a:xfrm>
            <a:off x="1915974" y="361534"/>
            <a:ext cx="836005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Obligations des parties au conflit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19711E-8DBD-CFF0-C7FF-6CE5E3E2CD7A}"/>
              </a:ext>
            </a:extLst>
          </p:cNvPr>
          <p:cNvSpPr txBox="1"/>
          <p:nvPr/>
        </p:nvSpPr>
        <p:spPr>
          <a:xfrm>
            <a:off x="1013552" y="1514637"/>
            <a:ext cx="10080433" cy="31706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Vis-à-vis les structures et les moyens de transport sanitaires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Protection et respect des structures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Protection et respect des moyens de transport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Non utilisation pour des actes nuisibles à l’ennemi</a:t>
            </a:r>
          </a:p>
        </p:txBody>
      </p:sp>
    </p:spTree>
    <p:extLst>
      <p:ext uri="{BB962C8B-B14F-4D97-AF65-F5344CB8AC3E}">
        <p14:creationId xmlns:p14="http://schemas.microsoft.com/office/powerpoint/2010/main" val="1314048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E0A38-1D73-1E27-61F5-57670F154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EC4CDD66-DE81-33F9-D7A7-F9AB9BD84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239F3129-F9A4-0FBC-69C7-B96D755C6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pic>
        <p:nvPicPr>
          <p:cNvPr id="3" name="Image 2" descr="Une image contenant bâtiment, plein air, tente, ciel&#10;&#10;Le contenu généré par l’IA peut être incorrect.">
            <a:extLst>
              <a:ext uri="{FF2B5EF4-FFF2-40B4-BE49-F238E27FC236}">
                <a16:creationId xmlns:a16="http://schemas.microsoft.com/office/drawing/2014/main" id="{4CBE0ECA-FEBC-7FAD-921B-87255CCD1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85" y="0"/>
            <a:ext cx="10298430" cy="578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46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7FD3E-8CF2-6BFC-A4D0-1D0076624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C1BDF03C-18B7-AF8D-0443-B5FC77B05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13867273-29FB-8239-D901-CE372C14A8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4FDD2C-F685-B088-52E4-276BF8AADD1A}"/>
              </a:ext>
            </a:extLst>
          </p:cNvPr>
          <p:cNvSpPr txBox="1"/>
          <p:nvPr/>
        </p:nvSpPr>
        <p:spPr>
          <a:xfrm>
            <a:off x="760164" y="339500"/>
            <a:ext cx="106716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Violences contre les prestataires de soins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CF732F-6E86-E2D2-7B0D-E6A483A36301}"/>
              </a:ext>
            </a:extLst>
          </p:cNvPr>
          <p:cNvSpPr txBox="1"/>
          <p:nvPr/>
        </p:nvSpPr>
        <p:spPr>
          <a:xfrm>
            <a:off x="675701" y="1547688"/>
            <a:ext cx="10840598" cy="33245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3,623 incidents rapportés en 2024 (+15% 2023, +62% 2022) 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1,111</a:t>
            </a: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 structures de santé </a:t>
            </a: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détruites/endommagées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927</a:t>
            </a: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 travailleurs et travailleuses de santé </a:t>
            </a: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tué.es</a:t>
            </a:r>
          </a:p>
          <a:p>
            <a:pPr marL="45720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423</a:t>
            </a: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 travailleurs et travailleuses de santé </a:t>
            </a: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arrêté.es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140</a:t>
            </a: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 travailleurs et travailleuses de santé </a:t>
            </a: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kidnappé.es</a:t>
            </a:r>
          </a:p>
        </p:txBody>
      </p:sp>
    </p:spTree>
    <p:extLst>
      <p:ext uri="{BB962C8B-B14F-4D97-AF65-F5344CB8AC3E}">
        <p14:creationId xmlns:p14="http://schemas.microsoft.com/office/powerpoint/2010/main" val="1684993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2BE8A-266A-3BA2-D56F-4D5E9FE01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F06C39CA-6A12-8BFA-EED0-A82367FAA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A4FBE7E5-4045-C408-DCCB-63264CBC0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7812BE-F7B9-24FF-FFE7-D035FC8B2917}"/>
              </a:ext>
            </a:extLst>
          </p:cNvPr>
          <p:cNvSpPr txBox="1"/>
          <p:nvPr/>
        </p:nvSpPr>
        <p:spPr>
          <a:xfrm>
            <a:off x="2994271" y="485366"/>
            <a:ext cx="620345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Neutralité et impartialité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965644-BC16-4EF8-0B84-B8940E8B577C}"/>
              </a:ext>
            </a:extLst>
          </p:cNvPr>
          <p:cNvSpPr txBox="1"/>
          <p:nvPr/>
        </p:nvSpPr>
        <p:spPr>
          <a:xfrm>
            <a:off x="1013552" y="1514637"/>
            <a:ext cx="10080433" cy="4442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Neutralité : « </a:t>
            </a:r>
            <a:r>
              <a:rPr lang="fr-FR" sz="3200" dirty="0"/>
              <a:t>ne pas prendre part aux hostilités et, en tout temps, aux controverses d’ordre politique, racial, religieux et idéologique »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Impartialité : </a:t>
            </a:r>
            <a:r>
              <a:rPr lang="fr-FR" sz="3200" dirty="0"/>
              <a:t>ne faire aucune distinction de nationalité, de race, de religion, de condition sociale et d’appartenance politique. Secourir les individus à la mesure de leur souffrance et subvenir par priorité aux détresses les plus urgentes. »</a:t>
            </a:r>
            <a:endParaRPr lang="fr-FR" sz="3200" b="1" kern="1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262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F339-19B1-6343-6824-D2961AA3D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C34349DB-B49A-B884-C5C6-6F8ED690F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B60160C6-2237-65E0-D4EA-D584B53419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940CB5-8908-5478-FFDC-3715D2594D8E}"/>
              </a:ext>
            </a:extLst>
          </p:cNvPr>
          <p:cNvSpPr txBox="1"/>
          <p:nvPr/>
        </p:nvSpPr>
        <p:spPr>
          <a:xfrm>
            <a:off x="958467" y="485366"/>
            <a:ext cx="1027506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Obstacles à la neutralité et l’impartialité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A23547-8513-66AC-2D5A-BFB179022058}"/>
              </a:ext>
            </a:extLst>
          </p:cNvPr>
          <p:cNvSpPr txBox="1"/>
          <p:nvPr/>
        </p:nvSpPr>
        <p:spPr>
          <a:xfrm>
            <a:off x="1013552" y="1514637"/>
            <a:ext cx="10080433" cy="30167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Restrictions d’accès / refus d’autorisation par les parties au conflit</a:t>
            </a:r>
            <a:endParaRPr lang="fr-FR" sz="3200" dirty="0"/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Menaces ou risques sécuritaires</a:t>
            </a:r>
          </a:p>
          <a:p>
            <a:pPr lvl="0">
              <a:lnSpc>
                <a:spcPct val="107000"/>
              </a:lnSpc>
              <a:spcAft>
                <a:spcPts val="1200"/>
              </a:spcAft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- Impositions légales ou financières des états bailleurs de fonds (pour la plupart les états occidentaux)</a:t>
            </a:r>
          </a:p>
        </p:txBody>
      </p:sp>
    </p:spTree>
    <p:extLst>
      <p:ext uri="{BB962C8B-B14F-4D97-AF65-F5344CB8AC3E}">
        <p14:creationId xmlns:p14="http://schemas.microsoft.com/office/powerpoint/2010/main" val="1662526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C20D-A2BC-85AA-CB83-E5217ADA8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D8FA231B-D602-8FB3-261E-C36C15685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AA9841EC-B4D0-2010-F2CD-A43CD8611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pic>
        <p:nvPicPr>
          <p:cNvPr id="4" name="Image 3" descr="Une image contenant plein air, personne, habits, Danse&#10;&#10;Le contenu généré par l’IA peut être incorrect.">
            <a:extLst>
              <a:ext uri="{FF2B5EF4-FFF2-40B4-BE49-F238E27FC236}">
                <a16:creationId xmlns:a16="http://schemas.microsoft.com/office/drawing/2014/main" id="{7C96C74B-FE5A-DEB1-7981-5F37419F17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4474"/>
            <a:ext cx="12192000" cy="492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88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C6CB7-9046-932A-C36B-1C796551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139A5CEC-9967-8540-D0BD-C230C16A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ACC9B4A5-24CC-03EB-A364-B2DD21559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6B3DF56-2795-5D23-0BC3-45497E283D83}"/>
              </a:ext>
            </a:extLst>
          </p:cNvPr>
          <p:cNvSpPr txBox="1"/>
          <p:nvPr/>
        </p:nvSpPr>
        <p:spPr>
          <a:xfrm>
            <a:off x="1353239" y="496383"/>
            <a:ext cx="948552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Prestation de soins en zone de conflit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633C82-4500-D6D5-8218-01F0E80780F4}"/>
              </a:ext>
            </a:extLst>
          </p:cNvPr>
          <p:cNvSpPr txBox="1"/>
          <p:nvPr/>
        </p:nvSpPr>
        <p:spPr>
          <a:xfrm>
            <a:off x="1013552" y="1514637"/>
            <a:ext cx="10080433" cy="33245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Premiers secours et stabilisation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Soins d’urgence et chirurgie 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Soins post-opératoires et de réadaptation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Soins de santé primaire et de santé communautaire</a:t>
            </a:r>
            <a:endParaRPr lang="fr-FR" sz="3200" dirty="0"/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Soins de santé mentale et soutien psycho-social</a:t>
            </a:r>
          </a:p>
        </p:txBody>
      </p:sp>
    </p:spTree>
    <p:extLst>
      <p:ext uri="{BB962C8B-B14F-4D97-AF65-F5344CB8AC3E}">
        <p14:creationId xmlns:p14="http://schemas.microsoft.com/office/powerpoint/2010/main" val="3349606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F5569-E4AD-175A-78EE-127E8FD41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6C804167-1287-3CD7-7479-B2EDFB796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4659D32D-056C-32AB-437F-E1C64AF081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987EFE-DFB8-4446-B290-64FBF7A4A24D}"/>
              </a:ext>
            </a:extLst>
          </p:cNvPr>
          <p:cNvSpPr txBox="1"/>
          <p:nvPr/>
        </p:nvSpPr>
        <p:spPr>
          <a:xfrm>
            <a:off x="1266022" y="522903"/>
            <a:ext cx="965995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Structures de santé en zone de conflit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40B150-5E1E-D2C1-1547-0E34052D84D2}"/>
              </a:ext>
            </a:extLst>
          </p:cNvPr>
          <p:cNvSpPr txBox="1"/>
          <p:nvPr/>
        </p:nvSpPr>
        <p:spPr>
          <a:xfrm>
            <a:off x="1013552" y="1514637"/>
            <a:ext cx="10080433" cy="33245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Equipes de premier secours et points de stabilisation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Ambulances et équipes mobiles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Hôpitaux fixes et hôpitaux de terrain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Maisons médicales et postes de santé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Programmes de santé communautaire</a:t>
            </a:r>
          </a:p>
        </p:txBody>
      </p:sp>
    </p:spTree>
    <p:extLst>
      <p:ext uri="{BB962C8B-B14F-4D97-AF65-F5344CB8AC3E}">
        <p14:creationId xmlns:p14="http://schemas.microsoft.com/office/powerpoint/2010/main" val="3619626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7DD9E-2997-BC56-E2CA-7A2D7DA68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4A7801A1-02EF-CE87-C294-3AE7A82B9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23300068-001A-EF20-D640-BAE2445B43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C0024C-AFF3-11FB-7DF6-ED4677578117}"/>
              </a:ext>
            </a:extLst>
          </p:cNvPr>
          <p:cNvSpPr txBox="1"/>
          <p:nvPr/>
        </p:nvSpPr>
        <p:spPr>
          <a:xfrm>
            <a:off x="1178805" y="496383"/>
            <a:ext cx="965995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Ressources de santé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5E8238-4599-4051-BC2C-BE625F1F4003}"/>
              </a:ext>
            </a:extLst>
          </p:cNvPr>
          <p:cNvSpPr txBox="1"/>
          <p:nvPr/>
        </p:nvSpPr>
        <p:spPr>
          <a:xfrm>
            <a:off x="1013552" y="1514637"/>
            <a:ext cx="10080433" cy="35437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Utilisation maximale du personnel de santé national, avec parfois soutien de personnel international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Combinaison de stocks nationaux de médicaments et de matériel médical avec intrants médicaux importés 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Collaboration multi-acteurs : service de santé public, ONG médicales, Organisation Mondiale de la Santé</a:t>
            </a:r>
          </a:p>
        </p:txBody>
      </p:sp>
    </p:spTree>
    <p:extLst>
      <p:ext uri="{BB962C8B-B14F-4D97-AF65-F5344CB8AC3E}">
        <p14:creationId xmlns:p14="http://schemas.microsoft.com/office/powerpoint/2010/main" val="764498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D6E70-3497-66CF-EA8E-B2D880D36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D6CDA652-DEB6-9708-AD57-369467F6D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6BF9619C-D5F6-9A02-1F2D-687A9518D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D1F089B-F1D8-BE52-3ED9-A895D79BE16C}"/>
              </a:ext>
            </a:extLst>
          </p:cNvPr>
          <p:cNvSpPr txBox="1"/>
          <p:nvPr/>
        </p:nvSpPr>
        <p:spPr>
          <a:xfrm>
            <a:off x="3611216" y="394584"/>
            <a:ext cx="496956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Quelques exemples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DAD078-D46E-9AEF-182E-611D926A89A7}"/>
              </a:ext>
            </a:extLst>
          </p:cNvPr>
          <p:cNvSpPr txBox="1"/>
          <p:nvPr/>
        </p:nvSpPr>
        <p:spPr>
          <a:xfrm>
            <a:off x="1013552" y="1514637"/>
            <a:ext cx="10080433" cy="35437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Réadaptation physique dans les hôpitaux publics en Syrie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Cliniques de santé primaires de Médecins du Monde en Palestine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Cliniques de santé primaires publiques en République Démocratique du Congo</a:t>
            </a:r>
          </a:p>
        </p:txBody>
      </p:sp>
    </p:spTree>
    <p:extLst>
      <p:ext uri="{BB962C8B-B14F-4D97-AF65-F5344CB8AC3E}">
        <p14:creationId xmlns:p14="http://schemas.microsoft.com/office/powerpoint/2010/main" val="130337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E727E-16AC-54DB-95C8-E6173956E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FD5F8665-005F-DA65-6500-164B65F10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B4E5ECC5-735D-1E90-BC91-CBD2B953E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44DA797-733C-F429-772D-8285A312AC22}"/>
              </a:ext>
            </a:extLst>
          </p:cNvPr>
          <p:cNvSpPr txBox="1"/>
          <p:nvPr/>
        </p:nvSpPr>
        <p:spPr>
          <a:xfrm>
            <a:off x="1266022" y="522903"/>
            <a:ext cx="965995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Sensibilisation en Belgique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429C7D-EAA1-9A05-9F53-CE126B377B1D}"/>
              </a:ext>
            </a:extLst>
          </p:cNvPr>
          <p:cNvSpPr txBox="1"/>
          <p:nvPr/>
        </p:nvSpPr>
        <p:spPr>
          <a:xfrm>
            <a:off x="1013552" y="1514637"/>
            <a:ext cx="10080433" cy="40706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Diffuser les informations sur la problématique par réseaux sociaux, newsletters, mailing </a:t>
            </a:r>
            <a:r>
              <a:rPr lang="fr-FR" sz="3200" kern="100" dirty="0" err="1">
                <a:latin typeface="Aptos" panose="020B0004020202020204" pitchFamily="34" charset="0"/>
                <a:cs typeface="Arial" panose="020B0604020202020204" pitchFamily="34" charset="0"/>
              </a:rPr>
              <a:t>lists</a:t>
            </a: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, etc.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Organiser des rassemblements, des conférences, des webinars dans les structures de santé, les écoles de santé, et d’autres organisations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Participer à des actions communes (pétitions, manifestations, etc.)</a:t>
            </a:r>
          </a:p>
        </p:txBody>
      </p:sp>
    </p:spTree>
    <p:extLst>
      <p:ext uri="{BB962C8B-B14F-4D97-AF65-F5344CB8AC3E}">
        <p14:creationId xmlns:p14="http://schemas.microsoft.com/office/powerpoint/2010/main" val="1508416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966AE-FB8D-E1A1-3AF5-2EF7C5529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D5F6851E-F6C9-FBE1-26DE-0DDD37525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A8BAFC9B-09EB-C113-8947-40BC5759B4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4A8554-9F58-C8C6-3B8F-1245A2482CC2}"/>
              </a:ext>
            </a:extLst>
          </p:cNvPr>
          <p:cNvSpPr txBox="1"/>
          <p:nvPr/>
        </p:nvSpPr>
        <p:spPr>
          <a:xfrm>
            <a:off x="1266022" y="522903"/>
            <a:ext cx="965995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800" dirty="0">
                <a:solidFill>
                  <a:schemeClr val="accent5">
                    <a:lumMod val="75000"/>
                  </a:schemeClr>
                </a:solidFill>
                <a:latin typeface="Anton"/>
              </a:rPr>
              <a:t>Quelques </a:t>
            </a:r>
            <a:r>
              <a:rPr lang="fr-FR" sz="4800" dirty="0" err="1">
                <a:solidFill>
                  <a:schemeClr val="accent5">
                    <a:lumMod val="75000"/>
                  </a:schemeClr>
                </a:solidFill>
                <a:latin typeface="Anton"/>
              </a:rPr>
              <a:t>examples</a:t>
            </a:r>
            <a:endParaRPr lang="fr-FR" sz="4800" dirty="0">
              <a:solidFill>
                <a:schemeClr val="accent5">
                  <a:lumMod val="75000"/>
                </a:schemeClr>
              </a:solidFill>
              <a:latin typeface="Anton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23D3E3C-C340-AA40-E66F-084B7EE640E5}"/>
              </a:ext>
            </a:extLst>
          </p:cNvPr>
          <p:cNvSpPr txBox="1"/>
          <p:nvPr/>
        </p:nvSpPr>
        <p:spPr>
          <a:xfrm>
            <a:off x="1013552" y="1514637"/>
            <a:ext cx="10080433" cy="28629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Initiative « </a:t>
            </a:r>
            <a:r>
              <a:rPr lang="fr-FR" sz="3200" b="1" kern="100" dirty="0" err="1">
                <a:latin typeface="Aptos" panose="020B0004020202020204" pitchFamily="34" charset="0"/>
                <a:cs typeface="Arial" panose="020B0604020202020204" pitchFamily="34" charset="0"/>
              </a:rPr>
              <a:t>Medics</a:t>
            </a: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 on the Move » : </a:t>
            </a: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manifestation au parlement européen à Bruxelles (22/09/2025) </a:t>
            </a:r>
          </a:p>
          <a:p>
            <a:pPr marL="457200" lvl="0" indent="-457200">
              <a:lnSpc>
                <a:spcPct val="107000"/>
              </a:lnSpc>
              <a:spcAft>
                <a:spcPts val="1200"/>
              </a:spcAft>
              <a:buFontTx/>
              <a:buChar char="-"/>
            </a:pP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Initiative </a:t>
            </a:r>
            <a:r>
              <a:rPr lang="fr-FR" sz="3200" b="1" kern="100" dirty="0">
                <a:latin typeface="Aptos" panose="020B0004020202020204" pitchFamily="34" charset="0"/>
                <a:cs typeface="Arial" panose="020B0604020202020204" pitchFamily="34" charset="0"/>
              </a:rPr>
              <a:t>« Des hôpitaux pour Gaza » : </a:t>
            </a:r>
            <a:r>
              <a:rPr lang="fr-FR" sz="3200" kern="100" dirty="0">
                <a:latin typeface="Aptos" panose="020B0004020202020204" pitchFamily="34" charset="0"/>
                <a:cs typeface="Arial" panose="020B0604020202020204" pitchFamily="34" charset="0"/>
              </a:rPr>
              <a:t>organisation de rassemblements/minutes de silence dans 16 hôpitaux et 22 maisons médicales (24/10/2025)</a:t>
            </a:r>
          </a:p>
        </p:txBody>
      </p:sp>
    </p:spTree>
    <p:extLst>
      <p:ext uri="{BB962C8B-B14F-4D97-AF65-F5344CB8AC3E}">
        <p14:creationId xmlns:p14="http://schemas.microsoft.com/office/powerpoint/2010/main" val="838111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55978-6A78-382F-7E76-1F52E47F4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6D3E63B6-FFE4-97C7-44BF-D3DE88C67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7" y="5991673"/>
            <a:ext cx="1261618" cy="698872"/>
          </a:xfrm>
          <a:prstGeom prst="rect">
            <a:avLst/>
          </a:prstGeom>
        </p:spPr>
      </p:pic>
      <p:pic>
        <p:nvPicPr>
          <p:cNvPr id="16" name="Image 15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1609C456-EE3C-DF7F-04FD-75BE0C583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50" y="5991673"/>
            <a:ext cx="2175213" cy="698872"/>
          </a:xfrm>
          <a:prstGeom prst="rect">
            <a:avLst/>
          </a:prstGeom>
        </p:spPr>
      </p:pic>
      <p:pic>
        <p:nvPicPr>
          <p:cNvPr id="3" name="Image 2" descr="Une image contenant chaussures, habits, plein air, homme&#10;&#10;Le contenu généré par l’IA peut être incorrect.">
            <a:extLst>
              <a:ext uri="{FF2B5EF4-FFF2-40B4-BE49-F238E27FC236}">
                <a16:creationId xmlns:a16="http://schemas.microsoft.com/office/drawing/2014/main" id="{88346D51-42E6-A7CE-1FD5-3BA974FD88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14" y="0"/>
            <a:ext cx="7946571" cy="595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70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4F8F10-FB82-4769-8FD2-4650B0E65EA0}"/>
              </a:ext>
            </a:extLst>
          </p:cNvPr>
          <p:cNvSpPr/>
          <p:nvPr/>
        </p:nvSpPr>
        <p:spPr>
          <a:xfrm>
            <a:off x="3937" y="0"/>
            <a:ext cx="12192000" cy="6858000"/>
          </a:xfrm>
          <a:prstGeom prst="rect">
            <a:avLst/>
          </a:prstGeom>
          <a:solidFill>
            <a:srgbClr val="1D1A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618BD25-3100-4E82-A181-69CF8045CD45}"/>
              </a:ext>
            </a:extLst>
          </p:cNvPr>
          <p:cNvGrpSpPr/>
          <p:nvPr/>
        </p:nvGrpSpPr>
        <p:grpSpPr>
          <a:xfrm>
            <a:off x="5187968" y="1684558"/>
            <a:ext cx="6611257" cy="2448257"/>
            <a:chOff x="2777671" y="2020102"/>
            <a:chExt cx="6611257" cy="244825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E63D14-94F6-41ED-8C94-BFE930B13CFC}"/>
                </a:ext>
              </a:extLst>
            </p:cNvPr>
            <p:cNvSpPr/>
            <p:nvPr/>
          </p:nvSpPr>
          <p:spPr>
            <a:xfrm>
              <a:off x="4289333" y="3972031"/>
              <a:ext cx="3825464" cy="496328"/>
            </a:xfrm>
            <a:prstGeom prst="rect">
              <a:avLst/>
            </a:prstGeom>
            <a:solidFill>
              <a:srgbClr val="E95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4500"/>
                </a:lnSpc>
                <a:spcBef>
                  <a:spcPts val="600"/>
                </a:spcBef>
              </a:pPr>
              <a:r>
                <a:rPr lang="fr-FR" sz="2800">
                  <a:latin typeface="Anton" pitchFamily="2" charset="0"/>
                </a:rPr>
                <a:t>DOKTERS VAN DE WERELD</a:t>
              </a:r>
              <a:endParaRPr lang="fr-BE" sz="2800">
                <a:latin typeface="Anton" pitchFamily="2" charset="0"/>
              </a:endParaRP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88695A2-CB55-4DBF-BF44-FECFCEC7021E}"/>
                </a:ext>
              </a:extLst>
            </p:cNvPr>
            <p:cNvSpPr txBox="1"/>
            <p:nvPr/>
          </p:nvSpPr>
          <p:spPr>
            <a:xfrm>
              <a:off x="2803071" y="2956368"/>
              <a:ext cx="65858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50"/>
                </a:spcAft>
              </a:pPr>
              <a:r>
                <a:rPr lang="fr-FR" sz="6000">
                  <a:solidFill>
                    <a:srgbClr val="E9511D"/>
                  </a:solidFill>
                  <a:latin typeface="Anton" pitchFamily="2" charset="0"/>
                </a:rPr>
                <a:t>SOCIAAL ONRECHT</a:t>
              </a:r>
              <a:endParaRPr lang="fr-BE" sz="6000">
                <a:solidFill>
                  <a:srgbClr val="E9511D"/>
                </a:solidFill>
                <a:latin typeface="Anton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439E689-9EC7-4040-AE03-51E8039B6177}"/>
                </a:ext>
              </a:extLst>
            </p:cNvPr>
            <p:cNvSpPr txBox="1"/>
            <p:nvPr/>
          </p:nvSpPr>
          <p:spPr>
            <a:xfrm>
              <a:off x="2777671" y="2020102"/>
              <a:ext cx="65858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50"/>
                </a:spcAft>
              </a:pPr>
              <a:r>
                <a:rPr lang="fr-FR" sz="6000">
                  <a:solidFill>
                    <a:srgbClr val="E9511D"/>
                  </a:solidFill>
                  <a:latin typeface="Anton" pitchFamily="2" charset="0"/>
                </a:rPr>
                <a:t>GENEEST OOK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20BB29F-7E34-446A-9B6D-826C75B5F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44556" y="3134761"/>
              <a:ext cx="622300" cy="622300"/>
            </a:xfrm>
            <a:prstGeom prst="rect">
              <a:avLst/>
            </a:prstGeom>
          </p:spPr>
        </p:pic>
      </p:grpSp>
      <p:grpSp>
        <p:nvGrpSpPr>
          <p:cNvPr id="2" name="Groupe 5">
            <a:extLst>
              <a:ext uri="{FF2B5EF4-FFF2-40B4-BE49-F238E27FC236}">
                <a16:creationId xmlns:a16="http://schemas.microsoft.com/office/drawing/2014/main" id="{500418D2-760C-848D-DD44-4F064E779CC4}"/>
              </a:ext>
            </a:extLst>
          </p:cNvPr>
          <p:cNvGrpSpPr/>
          <p:nvPr/>
        </p:nvGrpSpPr>
        <p:grpSpPr>
          <a:xfrm>
            <a:off x="-233699" y="1674434"/>
            <a:ext cx="6611257" cy="2458381"/>
            <a:chOff x="2777671" y="2020102"/>
            <a:chExt cx="6611257" cy="2458381"/>
          </a:xfrm>
        </p:grpSpPr>
        <p:sp>
          <p:nvSpPr>
            <p:cNvPr id="3" name="Rectangle 8">
              <a:extLst>
                <a:ext uri="{FF2B5EF4-FFF2-40B4-BE49-F238E27FC236}">
                  <a16:creationId xmlns:a16="http://schemas.microsoft.com/office/drawing/2014/main" id="{BC072FC3-815D-1C43-9C1F-B08A872AA432}"/>
                </a:ext>
              </a:extLst>
            </p:cNvPr>
            <p:cNvSpPr/>
            <p:nvPr/>
          </p:nvSpPr>
          <p:spPr>
            <a:xfrm>
              <a:off x="4482192" y="3982155"/>
              <a:ext cx="3227614" cy="496328"/>
            </a:xfrm>
            <a:prstGeom prst="rect">
              <a:avLst/>
            </a:prstGeom>
            <a:solidFill>
              <a:srgbClr val="E95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4500"/>
                </a:lnSpc>
                <a:spcBef>
                  <a:spcPts val="600"/>
                </a:spcBef>
              </a:pPr>
              <a:r>
                <a:rPr lang="fr-FR" sz="2800">
                  <a:latin typeface="Anton" pitchFamily="2" charset="0"/>
                </a:rPr>
                <a:t>MÉDECINS DU MONDE</a:t>
              </a:r>
              <a:endParaRPr lang="fr-BE" sz="2800">
                <a:latin typeface="Anton" pitchFamily="2" charset="0"/>
              </a:endParaRPr>
            </a:p>
          </p:txBody>
        </p:sp>
        <p:sp>
          <p:nvSpPr>
            <p:cNvPr id="8" name="ZoneTexte 4">
              <a:extLst>
                <a:ext uri="{FF2B5EF4-FFF2-40B4-BE49-F238E27FC236}">
                  <a16:creationId xmlns:a16="http://schemas.microsoft.com/office/drawing/2014/main" id="{8EAE6835-18E8-B1C1-ADED-601FE4F888D9}"/>
                </a:ext>
              </a:extLst>
            </p:cNvPr>
            <p:cNvSpPr txBox="1"/>
            <p:nvPr/>
          </p:nvSpPr>
          <p:spPr>
            <a:xfrm>
              <a:off x="2803071" y="2956368"/>
              <a:ext cx="65858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50"/>
                </a:spcAft>
              </a:pPr>
              <a:r>
                <a:rPr lang="fr-FR" sz="6000">
                  <a:solidFill>
                    <a:srgbClr val="E9511D"/>
                  </a:solidFill>
                  <a:latin typeface="Anton" pitchFamily="2" charset="0"/>
                </a:rPr>
                <a:t>L’INJUSTICE</a:t>
              </a:r>
              <a:endParaRPr lang="fr-BE" sz="6000">
                <a:solidFill>
                  <a:srgbClr val="E9511D"/>
                </a:solidFill>
                <a:latin typeface="Anton" pitchFamily="2" charset="0"/>
              </a:endParaRPr>
            </a:p>
          </p:txBody>
        </p:sp>
        <p:sp>
          <p:nvSpPr>
            <p:cNvPr id="10" name="ZoneTexte 11">
              <a:extLst>
                <a:ext uri="{FF2B5EF4-FFF2-40B4-BE49-F238E27FC236}">
                  <a16:creationId xmlns:a16="http://schemas.microsoft.com/office/drawing/2014/main" id="{05579B9A-F1FD-360F-037F-056D7BCFD28A}"/>
                </a:ext>
              </a:extLst>
            </p:cNvPr>
            <p:cNvSpPr txBox="1"/>
            <p:nvPr/>
          </p:nvSpPr>
          <p:spPr>
            <a:xfrm>
              <a:off x="2777671" y="2020102"/>
              <a:ext cx="65858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50"/>
                </a:spcAft>
              </a:pPr>
              <a:r>
                <a:rPr lang="fr-FR" sz="6000">
                  <a:solidFill>
                    <a:srgbClr val="E9511D"/>
                  </a:solidFill>
                  <a:latin typeface="Anton" pitchFamily="2" charset="0"/>
                </a:rPr>
                <a:t>SOIGNE AUSSI</a:t>
              </a:r>
            </a:p>
          </p:txBody>
        </p:sp>
        <p:pic>
          <p:nvPicPr>
            <p:cNvPr id="13" name="Image 10">
              <a:extLst>
                <a:ext uri="{FF2B5EF4-FFF2-40B4-BE49-F238E27FC236}">
                  <a16:creationId xmlns:a16="http://schemas.microsoft.com/office/drawing/2014/main" id="{0F8640B8-6116-806A-FE0C-0BA7E59CA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1629" y="3086948"/>
              <a:ext cx="622300" cy="622300"/>
            </a:xfrm>
            <a:prstGeom prst="rect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946D2513-FB3E-149C-337A-637B02CE1D79}"/>
              </a:ext>
            </a:extLst>
          </p:cNvPr>
          <p:cNvSpPr txBox="1"/>
          <p:nvPr/>
        </p:nvSpPr>
        <p:spPr>
          <a:xfrm>
            <a:off x="2571749" y="4435479"/>
            <a:ext cx="7048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500">
                <a:solidFill>
                  <a:srgbClr val="E9511D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Rue Botanique 75, 1210 Bruxelles</a:t>
            </a:r>
          </a:p>
          <a:p>
            <a:pPr algn="ctr"/>
            <a:r>
              <a:rPr lang="fr-FR" sz="1500">
                <a:solidFill>
                  <a:srgbClr val="E9511D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4"/>
              </a:rPr>
              <a:t>www.medecinsdumonde.be</a:t>
            </a:r>
            <a:r>
              <a:rPr lang="fr-FR" sz="1500">
                <a:solidFill>
                  <a:srgbClr val="E9511D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endParaRPr lang="fr-BE" sz="1500">
              <a:solidFill>
                <a:srgbClr val="E9511D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6807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8978C9EF1547A9835AAD7FB51546" ma:contentTypeVersion="17" ma:contentTypeDescription="Een nieuw document maken." ma:contentTypeScope="" ma:versionID="16533a5d012c48755e9d706bf9d99a39">
  <xsd:schema xmlns:xsd="http://www.w3.org/2001/XMLSchema" xmlns:xs="http://www.w3.org/2001/XMLSchema" xmlns:p="http://schemas.microsoft.com/office/2006/metadata/properties" xmlns:ns2="67bd3c9d-e201-4853-a3bd-90b166559b19" xmlns:ns3="8aa47a31-2ea1-4dc7-a203-8b4478cf06e6" targetNamespace="http://schemas.microsoft.com/office/2006/metadata/properties" ma:root="true" ma:fieldsID="71b0d2ec2f8f945161a723c17f543e28" ns2:_="" ns3:_="">
    <xsd:import namespace="67bd3c9d-e201-4853-a3bd-90b166559b19"/>
    <xsd:import namespace="8aa47a31-2ea1-4dc7-a203-8b4478cf06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3c9d-e201-4853-a3bd-90b166559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d24064c-84dd-40a8-8895-1ae0c821fa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47a31-2ea1-4dc7-a203-8b4478cf06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c41ef48-4452-41bb-a2e8-20e513fdfaef}" ma:internalName="TaxCatchAll" ma:showField="CatchAllData" ma:web="8aa47a31-2ea1-4dc7-a203-8b4478cf06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47a31-2ea1-4dc7-a203-8b4478cf06e6" xsi:nil="true"/>
    <lcf76f155ced4ddcb4097134ff3c332f xmlns="67bd3c9d-e201-4853-a3bd-90b166559b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343A958-F31A-4CB5-9F63-DACD870C43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D7500D-A62D-45BA-8F17-8C4C69546B9F}"/>
</file>

<file path=customXml/itemProps3.xml><?xml version="1.0" encoding="utf-8"?>
<ds:datastoreItem xmlns:ds="http://schemas.openxmlformats.org/officeDocument/2006/customXml" ds:itemID="{016BBD4B-80B3-4224-901A-8354CE005A53}">
  <ds:schemaRefs>
    <ds:schemaRef ds:uri="5c78635d-e0e3-42fa-bda1-74bb65669425"/>
    <ds:schemaRef ds:uri="924a1c77-d065-4a8d-91ae-314c35edd09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557</Words>
  <Application>Microsoft Office PowerPoint</Application>
  <PresentationFormat>Grand écran</PresentationFormat>
  <Paragraphs>81</Paragraphs>
  <Slides>18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Anton</vt:lpstr>
      <vt:lpstr>Aptos</vt:lpstr>
      <vt:lpstr>Arial</vt:lpstr>
      <vt:lpstr>Calibri</vt:lpstr>
      <vt:lpstr>Calibri Light</vt:lpstr>
      <vt:lpstr>Open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Geoffrey INGENBLEEK</dc:creator>
  <cp:lastModifiedBy>Federico Dessi</cp:lastModifiedBy>
  <cp:revision>85</cp:revision>
  <dcterms:created xsi:type="dcterms:W3CDTF">2022-06-01T13:01:00Z</dcterms:created>
  <dcterms:modified xsi:type="dcterms:W3CDTF">2025-11-25T16:58:48Z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0x0101009FE58978C9EF1547A9835AAD7FB51546</vt:lpwstr>
  </property>
</Properties>
</file>