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648" r:id="rId5"/>
  </p:sldMasterIdLst>
  <p:sldIdLst>
    <p:sldId id="258" r:id="rId6"/>
    <p:sldId id="261" r:id="rId7"/>
    <p:sldId id="262" r:id="rId8"/>
    <p:sldId id="264" r:id="rId9"/>
    <p:sldId id="265" r:id="rId10"/>
    <p:sldId id="266" r:id="rId11"/>
    <p:sldId id="267" r:id="rId12"/>
    <p:sldId id="257" r:id="rId13"/>
    <p:sldId id="268" r:id="rId14"/>
    <p:sldId id="282" r:id="rId15"/>
    <p:sldId id="303" r:id="rId16"/>
    <p:sldId id="283" r:id="rId17"/>
    <p:sldId id="306" r:id="rId18"/>
    <p:sldId id="275" r:id="rId19"/>
    <p:sldId id="259" r:id="rId20"/>
    <p:sldId id="260" r:id="rId21"/>
    <p:sldId id="278" r:id="rId22"/>
    <p:sldId id="277" r:id="rId23"/>
    <p:sldId id="304" r:id="rId24"/>
    <p:sldId id="273" r:id="rId25"/>
    <p:sldId id="281" r:id="rId26"/>
    <p:sldId id="305" r:id="rId27"/>
    <p:sldId id="280" r:id="rId28"/>
    <p:sldId id="286" r:id="rId29"/>
    <p:sldId id="274" r:id="rId30"/>
    <p:sldId id="287" r:id="rId31"/>
    <p:sldId id="288" r:id="rId32"/>
    <p:sldId id="290" r:id="rId33"/>
    <p:sldId id="307" r:id="rId34"/>
    <p:sldId id="309" r:id="rId35"/>
    <p:sldId id="310" r:id="rId36"/>
    <p:sldId id="285" r:id="rId37"/>
    <p:sldId id="284" r:id="rId38"/>
    <p:sldId id="308" r:id="rId39"/>
    <p:sldId id="269" r:id="rId40"/>
    <p:sldId id="271" r:id="rId41"/>
    <p:sldId id="279" r:id="rId42"/>
    <p:sldId id="311" r:id="rId43"/>
    <p:sldId id="313" r:id="rId44"/>
    <p:sldId id="289" r:id="rId45"/>
    <p:sldId id="312" r:id="rId46"/>
    <p:sldId id="294" r:id="rId4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1C2B1B-0570-8229-4DBD-7140A134BD5B}" name="Ellen VERRYT" initials="EV" userId="S::ellen.verryt_doktersvandewereld.be#ext#@memisa.onmicrosoft.com::c13db425-c604-45bb-97a3-ad781a501e55" providerId="AD"/>
  <p188:author id="{CC146650-DE72-7D21-B776-242E3D4B00CA}" name="Greet Segers" initials="GS" userId="S::greet.segers_azv.be#ext#@memisa.onmicrosoft.com::350e701e-f730-47e9-8d67-a5d478f8bd16" providerId="AD"/>
  <p188:author id="{EB7F5190-630F-CCD6-A387-53BED5CD7FF1}" name="Josephine Yeboah-Afari" initials="JY" userId="S::josephine.afari@memisa.be::698eddac-e45a-4979-88a5-73f48b8d076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D4D31"/>
    <a:srgbClr val="939E26"/>
    <a:srgbClr val="2B63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71B392-D8FB-42DC-6C16-A1A3B3215A1F}" v="7" dt="2025-05-16T13:51:19.892"/>
    <p1510:client id="{A063BC1A-5A68-5DD4-8206-8C074D5DF8A8}" v="3" dt="2025-05-17T11:21:10.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59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VERRYT" userId="S::ellen.verryt_doktersvandewereld.be#ext#@memisa.onmicrosoft.com::c13db425-c604-45bb-97a3-ad781a501e55" providerId="AD" clId="Web-{CE06E98D-EE4A-A5C0-9BD7-0AB29C67C14A}"/>
    <pc:docChg chg="mod">
      <pc:chgData name="Ellen VERRYT" userId="S::ellen.verryt_doktersvandewereld.be#ext#@memisa.onmicrosoft.com::c13db425-c604-45bb-97a3-ad781a501e55" providerId="AD" clId="Web-{CE06E98D-EE4A-A5C0-9BD7-0AB29C67C14A}" dt="2025-05-13T10:32:17.264" v="0"/>
      <pc:docMkLst>
        <pc:docMk/>
      </pc:docMkLst>
    </pc:docChg>
  </pc:docChgLst>
  <pc:docChgLst>
    <pc:chgData name="Nadine Plehiers" userId="de3ba66f-4570-46bb-be5b-b04c0e0f6198" providerId="ADAL" clId="{9A2CA2FA-A1B4-4DDE-951D-24F32E4D7785}"/>
    <pc:docChg chg="custSel addSld modSld">
      <pc:chgData name="Nadine Plehiers" userId="de3ba66f-4570-46bb-be5b-b04c0e0f6198" providerId="ADAL" clId="{9A2CA2FA-A1B4-4DDE-951D-24F32E4D7785}" dt="2025-05-08T13:41:15.274" v="256" actId="1076"/>
      <pc:docMkLst>
        <pc:docMk/>
      </pc:docMkLst>
      <pc:sldChg chg="modSp new mod">
        <pc:chgData name="Nadine Plehiers" userId="de3ba66f-4570-46bb-be5b-b04c0e0f6198" providerId="ADAL" clId="{9A2CA2FA-A1B4-4DDE-951D-24F32E4D7785}" dt="2025-05-08T13:41:15.274" v="256" actId="1076"/>
        <pc:sldMkLst>
          <pc:docMk/>
          <pc:sldMk cId="16063180" sldId="313"/>
        </pc:sldMkLst>
        <pc:spChg chg="mod">
          <ac:chgData name="Nadine Plehiers" userId="de3ba66f-4570-46bb-be5b-b04c0e0f6198" providerId="ADAL" clId="{9A2CA2FA-A1B4-4DDE-951D-24F32E4D7785}" dt="2025-05-08T13:40:51.988" v="254" actId="1076"/>
          <ac:spMkLst>
            <pc:docMk/>
            <pc:sldMk cId="16063180" sldId="313"/>
            <ac:spMk id="2" creationId="{6D810108-1271-8155-7F8C-999A0C13D7B1}"/>
          </ac:spMkLst>
        </pc:spChg>
        <pc:spChg chg="mod">
          <ac:chgData name="Nadine Plehiers" userId="de3ba66f-4570-46bb-be5b-b04c0e0f6198" providerId="ADAL" clId="{9A2CA2FA-A1B4-4DDE-951D-24F32E4D7785}" dt="2025-05-08T13:40:55.658" v="255" actId="1076"/>
          <ac:spMkLst>
            <pc:docMk/>
            <pc:sldMk cId="16063180" sldId="313"/>
            <ac:spMk id="3" creationId="{0107DEA1-C19A-B6D8-9AAD-6E2FF03BEB2F}"/>
          </ac:spMkLst>
        </pc:spChg>
        <pc:spChg chg="mod">
          <ac:chgData name="Nadine Plehiers" userId="de3ba66f-4570-46bb-be5b-b04c0e0f6198" providerId="ADAL" clId="{9A2CA2FA-A1B4-4DDE-951D-24F32E4D7785}" dt="2025-05-08T13:41:15.274" v="256" actId="1076"/>
          <ac:spMkLst>
            <pc:docMk/>
            <pc:sldMk cId="16063180" sldId="313"/>
            <ac:spMk id="4" creationId="{4FC51BC6-61AF-5A67-5D28-7FBDA42F3967}"/>
          </ac:spMkLst>
        </pc:spChg>
      </pc:sldChg>
    </pc:docChg>
  </pc:docChgLst>
  <pc:docChgLst>
    <pc:chgData name="Nadine Plehiers" userId="S::nadine.plehiers_azv.be#ext#@memisa.onmicrosoft.com::ef134b18-da1c-4c0d-b9b9-043574aebdce" providerId="AD" clId="Web-{CAA888A3-B0EE-08CD-1D38-D5397D5F5042}"/>
    <pc:docChg chg="modSld">
      <pc:chgData name="Nadine Plehiers" userId="S::nadine.plehiers_azv.be#ext#@memisa.onmicrosoft.com::ef134b18-da1c-4c0d-b9b9-043574aebdce" providerId="AD" clId="Web-{CAA888A3-B0EE-08CD-1D38-D5397D5F5042}" dt="2025-05-13T11:54:47.778" v="350" actId="1076"/>
      <pc:docMkLst>
        <pc:docMk/>
      </pc:docMkLst>
      <pc:sldChg chg="modSp">
        <pc:chgData name="Nadine Plehiers" userId="S::nadine.plehiers_azv.be#ext#@memisa.onmicrosoft.com::ef134b18-da1c-4c0d-b9b9-043574aebdce" providerId="AD" clId="Web-{CAA888A3-B0EE-08CD-1D38-D5397D5F5042}" dt="2025-05-13T11:53:38.338" v="342" actId="20577"/>
        <pc:sldMkLst>
          <pc:docMk/>
          <pc:sldMk cId="4182771089" sldId="257"/>
        </pc:sldMkLst>
        <pc:spChg chg="mod">
          <ac:chgData name="Nadine Plehiers" userId="S::nadine.plehiers_azv.be#ext#@memisa.onmicrosoft.com::ef134b18-da1c-4c0d-b9b9-043574aebdce" providerId="AD" clId="Web-{CAA888A3-B0EE-08CD-1D38-D5397D5F5042}" dt="2025-05-13T11:51:59.975" v="332" actId="20577"/>
          <ac:spMkLst>
            <pc:docMk/>
            <pc:sldMk cId="4182771089" sldId="257"/>
            <ac:spMk id="4" creationId="{A3A32856-773D-FAD1-5415-C46B547B053C}"/>
          </ac:spMkLst>
        </pc:spChg>
        <pc:spChg chg="mod">
          <ac:chgData name="Nadine Plehiers" userId="S::nadine.plehiers_azv.be#ext#@memisa.onmicrosoft.com::ef134b18-da1c-4c0d-b9b9-043574aebdce" providerId="AD" clId="Web-{CAA888A3-B0EE-08CD-1D38-D5397D5F5042}" dt="2025-05-13T11:50:54.269" v="324" actId="1076"/>
          <ac:spMkLst>
            <pc:docMk/>
            <pc:sldMk cId="4182771089" sldId="257"/>
            <ac:spMk id="5" creationId="{BCC4CECE-BD4E-9B9D-2BE8-35360C865073}"/>
          </ac:spMkLst>
        </pc:spChg>
        <pc:spChg chg="mod">
          <ac:chgData name="Nadine Plehiers" userId="S::nadine.plehiers_azv.be#ext#@memisa.onmicrosoft.com::ef134b18-da1c-4c0d-b9b9-043574aebdce" providerId="AD" clId="Web-{CAA888A3-B0EE-08CD-1D38-D5397D5F5042}" dt="2025-05-13T11:53:38.338" v="342" actId="20577"/>
          <ac:spMkLst>
            <pc:docMk/>
            <pc:sldMk cId="4182771089" sldId="257"/>
            <ac:spMk id="6" creationId="{EF1669AD-BF49-A361-8042-5EFCE3AD22EE}"/>
          </ac:spMkLst>
        </pc:spChg>
        <pc:picChg chg="mod">
          <ac:chgData name="Nadine Plehiers" userId="S::nadine.plehiers_azv.be#ext#@memisa.onmicrosoft.com::ef134b18-da1c-4c0d-b9b9-043574aebdce" providerId="AD" clId="Web-{CAA888A3-B0EE-08CD-1D38-D5397D5F5042}" dt="2025-05-13T11:51:47.880" v="330" actId="1076"/>
          <ac:picMkLst>
            <pc:docMk/>
            <pc:sldMk cId="4182771089" sldId="257"/>
            <ac:picMk id="8" creationId="{1AAA91E5-DAB8-8D8F-552F-40FF69F81071}"/>
          </ac:picMkLst>
        </pc:picChg>
        <pc:picChg chg="mod">
          <ac:chgData name="Nadine Plehiers" userId="S::nadine.plehiers_azv.be#ext#@memisa.onmicrosoft.com::ef134b18-da1c-4c0d-b9b9-043574aebdce" providerId="AD" clId="Web-{CAA888A3-B0EE-08CD-1D38-D5397D5F5042}" dt="2025-05-13T11:51:24.864" v="328" actId="1076"/>
          <ac:picMkLst>
            <pc:docMk/>
            <pc:sldMk cId="4182771089" sldId="257"/>
            <ac:picMk id="9" creationId="{12D8604E-19EB-2888-6518-CEA1F2AD78E2}"/>
          </ac:picMkLst>
        </pc:picChg>
      </pc:sldChg>
      <pc:sldChg chg="modSp">
        <pc:chgData name="Nadine Plehiers" userId="S::nadine.plehiers_azv.be#ext#@memisa.onmicrosoft.com::ef134b18-da1c-4c0d-b9b9-043574aebdce" providerId="AD" clId="Web-{CAA888A3-B0EE-08CD-1D38-D5397D5F5042}" dt="2025-05-13T11:54:47.778" v="350" actId="1076"/>
        <pc:sldMkLst>
          <pc:docMk/>
          <pc:sldMk cId="3576292774" sldId="259"/>
        </pc:sldMkLst>
        <pc:spChg chg="mod">
          <ac:chgData name="Nadine Plehiers" userId="S::nadine.plehiers_azv.be#ext#@memisa.onmicrosoft.com::ef134b18-da1c-4c0d-b9b9-043574aebdce" providerId="AD" clId="Web-{CAA888A3-B0EE-08CD-1D38-D5397D5F5042}" dt="2025-05-13T11:54:31.809" v="345" actId="1076"/>
          <ac:spMkLst>
            <pc:docMk/>
            <pc:sldMk cId="3576292774" sldId="259"/>
            <ac:spMk id="4" creationId="{D0894B62-068A-3B0E-2FF7-9334D277B75E}"/>
          </ac:spMkLst>
        </pc:spChg>
        <pc:spChg chg="mod">
          <ac:chgData name="Nadine Plehiers" userId="S::nadine.plehiers_azv.be#ext#@memisa.onmicrosoft.com::ef134b18-da1c-4c0d-b9b9-043574aebdce" providerId="AD" clId="Web-{CAA888A3-B0EE-08CD-1D38-D5397D5F5042}" dt="2025-05-13T11:54:47.778" v="350" actId="1076"/>
          <ac:spMkLst>
            <pc:docMk/>
            <pc:sldMk cId="3576292774" sldId="259"/>
            <ac:spMk id="5" creationId="{E91E7C1E-FA97-FD7E-735B-48F8651591AD}"/>
          </ac:spMkLst>
        </pc:spChg>
        <pc:spChg chg="mod">
          <ac:chgData name="Nadine Plehiers" userId="S::nadine.plehiers_azv.be#ext#@memisa.onmicrosoft.com::ef134b18-da1c-4c0d-b9b9-043574aebdce" providerId="AD" clId="Web-{CAA888A3-B0EE-08CD-1D38-D5397D5F5042}" dt="2025-05-13T11:54:21.715" v="344" actId="1076"/>
          <ac:spMkLst>
            <pc:docMk/>
            <pc:sldMk cId="3576292774" sldId="259"/>
            <ac:spMk id="6" creationId="{C762D30F-700D-D89C-97F0-8499935875FC}"/>
          </ac:spMkLst>
        </pc:spChg>
      </pc:sldChg>
      <pc:sldChg chg="modSp">
        <pc:chgData name="Nadine Plehiers" userId="S::nadine.plehiers_azv.be#ext#@memisa.onmicrosoft.com::ef134b18-da1c-4c0d-b9b9-043574aebdce" providerId="AD" clId="Web-{CAA888A3-B0EE-08CD-1D38-D5397D5F5042}" dt="2025-05-13T11:42:54.282" v="71" actId="1076"/>
        <pc:sldMkLst>
          <pc:docMk/>
          <pc:sldMk cId="3833516535" sldId="265"/>
        </pc:sldMkLst>
        <pc:spChg chg="mod">
          <ac:chgData name="Nadine Plehiers" userId="S::nadine.plehiers_azv.be#ext#@memisa.onmicrosoft.com::ef134b18-da1c-4c0d-b9b9-043574aebdce" providerId="AD" clId="Web-{CAA888A3-B0EE-08CD-1D38-D5397D5F5042}" dt="2025-05-13T11:42:41.516" v="70" actId="1076"/>
          <ac:spMkLst>
            <pc:docMk/>
            <pc:sldMk cId="3833516535" sldId="265"/>
            <ac:spMk id="4" creationId="{AA06188F-972E-982E-F61A-4B3F4B877B98}"/>
          </ac:spMkLst>
        </pc:spChg>
        <pc:spChg chg="mod">
          <ac:chgData name="Nadine Plehiers" userId="S::nadine.plehiers_azv.be#ext#@memisa.onmicrosoft.com::ef134b18-da1c-4c0d-b9b9-043574aebdce" providerId="AD" clId="Web-{CAA888A3-B0EE-08CD-1D38-D5397D5F5042}" dt="2025-05-13T11:42:54.282" v="71" actId="1076"/>
          <ac:spMkLst>
            <pc:docMk/>
            <pc:sldMk cId="3833516535" sldId="265"/>
            <ac:spMk id="6" creationId="{3563D8CA-B2F0-5A85-2028-7860735DA136}"/>
          </ac:spMkLst>
        </pc:spChg>
      </pc:sldChg>
      <pc:sldChg chg="modSp">
        <pc:chgData name="Nadine Plehiers" userId="S::nadine.plehiers_azv.be#ext#@memisa.onmicrosoft.com::ef134b18-da1c-4c0d-b9b9-043574aebdce" providerId="AD" clId="Web-{CAA888A3-B0EE-08CD-1D38-D5397D5F5042}" dt="2025-05-13T11:43:29.064" v="73" actId="1076"/>
        <pc:sldMkLst>
          <pc:docMk/>
          <pc:sldMk cId="1059133633" sldId="266"/>
        </pc:sldMkLst>
        <pc:spChg chg="mod">
          <ac:chgData name="Nadine Plehiers" userId="S::nadine.plehiers_azv.be#ext#@memisa.onmicrosoft.com::ef134b18-da1c-4c0d-b9b9-043574aebdce" providerId="AD" clId="Web-{CAA888A3-B0EE-08CD-1D38-D5397D5F5042}" dt="2025-05-13T11:43:29.064" v="73" actId="1076"/>
          <ac:spMkLst>
            <pc:docMk/>
            <pc:sldMk cId="1059133633" sldId="266"/>
            <ac:spMk id="3" creationId="{F4BCC455-F3E0-1D79-A527-75D6F5974C6B}"/>
          </ac:spMkLst>
        </pc:spChg>
        <pc:spChg chg="mod">
          <ac:chgData name="Nadine Plehiers" userId="S::nadine.plehiers_azv.be#ext#@memisa.onmicrosoft.com::ef134b18-da1c-4c0d-b9b9-043574aebdce" providerId="AD" clId="Web-{CAA888A3-B0EE-08CD-1D38-D5397D5F5042}" dt="2025-05-13T11:43:18.423" v="72" actId="1076"/>
          <ac:spMkLst>
            <pc:docMk/>
            <pc:sldMk cId="1059133633" sldId="266"/>
            <ac:spMk id="4" creationId="{04E4D691-1AB3-0D4C-C849-6F67979BF29D}"/>
          </ac:spMkLst>
        </pc:spChg>
      </pc:sldChg>
      <pc:sldChg chg="modSp modCm">
        <pc:chgData name="Nadine Plehiers" userId="S::nadine.plehiers_azv.be#ext#@memisa.onmicrosoft.com::ef134b18-da1c-4c0d-b9b9-043574aebdce" providerId="AD" clId="Web-{CAA888A3-B0EE-08CD-1D38-D5397D5F5042}" dt="2025-05-13T11:47:20.276" v="138" actId="1076"/>
        <pc:sldMkLst>
          <pc:docMk/>
          <pc:sldMk cId="3579726114" sldId="267"/>
        </pc:sldMkLst>
        <pc:spChg chg="mod">
          <ac:chgData name="Nadine Plehiers" userId="S::nadine.plehiers_azv.be#ext#@memisa.onmicrosoft.com::ef134b18-da1c-4c0d-b9b9-043574aebdce" providerId="AD" clId="Web-{CAA888A3-B0EE-08CD-1D38-D5397D5F5042}" dt="2025-05-13T11:47:08.729" v="136" actId="1076"/>
          <ac:spMkLst>
            <pc:docMk/>
            <pc:sldMk cId="3579726114" sldId="267"/>
            <ac:spMk id="2" creationId="{E2F63699-FF9B-6EE2-9F05-A9EAC1D293A0}"/>
          </ac:spMkLst>
        </pc:spChg>
        <pc:spChg chg="mod">
          <ac:chgData name="Nadine Plehiers" userId="S::nadine.plehiers_azv.be#ext#@memisa.onmicrosoft.com::ef134b18-da1c-4c0d-b9b9-043574aebdce" providerId="AD" clId="Web-{CAA888A3-B0EE-08CD-1D38-D5397D5F5042}" dt="2025-05-13T11:47:20.276" v="138" actId="1076"/>
          <ac:spMkLst>
            <pc:docMk/>
            <pc:sldMk cId="3579726114" sldId="267"/>
            <ac:spMk id="3" creationId="{EEB4B4E9-24AF-A15B-FE2C-2B21BA40F90D}"/>
          </ac:spMkLst>
        </pc:spChg>
        <pc:spChg chg="mod">
          <ac:chgData name="Nadine Plehiers" userId="S::nadine.plehiers_azv.be#ext#@memisa.onmicrosoft.com::ef134b18-da1c-4c0d-b9b9-043574aebdce" providerId="AD" clId="Web-{CAA888A3-B0EE-08CD-1D38-D5397D5F5042}" dt="2025-05-13T11:47:13.620" v="137" actId="1076"/>
          <ac:spMkLst>
            <pc:docMk/>
            <pc:sldMk cId="3579726114" sldId="267"/>
            <ac:spMk id="4" creationId="{6B9A2141-D8D3-DB4B-8199-2449A2308528}"/>
          </ac:spMkLst>
        </pc:spChg>
        <pc:extLst>
          <p:ext xmlns:p="http://schemas.openxmlformats.org/presentationml/2006/main" uri="{D6D511B9-2390-475A-947B-AFAB55BFBCF1}">
            <pc226:cmChg xmlns:pc226="http://schemas.microsoft.com/office/powerpoint/2022/06/main/command" chg="mod">
              <pc226:chgData name="Nadine Plehiers" userId="S::nadine.plehiers_azv.be#ext#@memisa.onmicrosoft.com::ef134b18-da1c-4c0d-b9b9-043574aebdce" providerId="AD" clId="Web-{CAA888A3-B0EE-08CD-1D38-D5397D5F5042}" dt="2025-05-13T11:39:02.944" v="68" actId="20577"/>
              <pc2:cmMkLst xmlns:pc2="http://schemas.microsoft.com/office/powerpoint/2019/9/main/command">
                <pc:docMk/>
                <pc:sldMk cId="3579726114" sldId="267"/>
                <pc2:cmMk id="{28752009-8980-47BA-AAC3-066CB0D01E5A}"/>
              </pc2:cmMkLst>
            </pc226:cmChg>
            <pc226:cmChg xmlns:pc226="http://schemas.microsoft.com/office/powerpoint/2022/06/main/command" chg="mod">
              <pc226:chgData name="Nadine Plehiers" userId="S::nadine.plehiers_azv.be#ext#@memisa.onmicrosoft.com::ef134b18-da1c-4c0d-b9b9-043574aebdce" providerId="AD" clId="Web-{CAA888A3-B0EE-08CD-1D38-D5397D5F5042}" dt="2025-05-13T11:39:02.944" v="68" actId="20577"/>
              <pc2:cmMkLst xmlns:pc2="http://schemas.microsoft.com/office/powerpoint/2019/9/main/command">
                <pc:docMk/>
                <pc:sldMk cId="3579726114" sldId="267"/>
                <pc2:cmMk id="{420C8EA6-86BF-4CB7-AF22-5C7960B1F2EA}"/>
              </pc2:cmMkLst>
            </pc226:cmChg>
          </p:ext>
        </pc:extLst>
      </pc:sldChg>
      <pc:sldChg chg="modSp modCm">
        <pc:chgData name="Nadine Plehiers" userId="S::nadine.plehiers_azv.be#ext#@memisa.onmicrosoft.com::ef134b18-da1c-4c0d-b9b9-043574aebdce" providerId="AD" clId="Web-{CAA888A3-B0EE-08CD-1D38-D5397D5F5042}" dt="2025-05-13T11:36:28.657" v="53" actId="20577"/>
        <pc:sldMkLst>
          <pc:docMk/>
          <pc:sldMk cId="3522434342" sldId="268"/>
        </pc:sldMkLst>
        <pc:spChg chg="mod">
          <ac:chgData name="Nadine Plehiers" userId="S::nadine.plehiers_azv.be#ext#@memisa.onmicrosoft.com::ef134b18-da1c-4c0d-b9b9-043574aebdce" providerId="AD" clId="Web-{CAA888A3-B0EE-08CD-1D38-D5397D5F5042}" dt="2025-05-13T11:35:38.155" v="11" actId="20577"/>
          <ac:spMkLst>
            <pc:docMk/>
            <pc:sldMk cId="3522434342" sldId="268"/>
            <ac:spMk id="4" creationId="{1F8BCBBC-A584-10FD-8530-788D33C2DA93}"/>
          </ac:spMkLst>
        </pc:spChg>
        <pc:spChg chg="mod">
          <ac:chgData name="Nadine Plehiers" userId="S::nadine.plehiers_azv.be#ext#@memisa.onmicrosoft.com::ef134b18-da1c-4c0d-b9b9-043574aebdce" providerId="AD" clId="Web-{CAA888A3-B0EE-08CD-1D38-D5397D5F5042}" dt="2025-05-13T11:36:23.626" v="50" actId="20577"/>
          <ac:spMkLst>
            <pc:docMk/>
            <pc:sldMk cId="3522434342" sldId="268"/>
            <ac:spMk id="5" creationId="{B0806D3A-96E4-8CD4-57DD-D6567D3748AB}"/>
          </ac:spMkLst>
        </pc:spChg>
        <pc:spChg chg="mod">
          <ac:chgData name="Nadine Plehiers" userId="S::nadine.plehiers_azv.be#ext#@memisa.onmicrosoft.com::ef134b18-da1c-4c0d-b9b9-043574aebdce" providerId="AD" clId="Web-{CAA888A3-B0EE-08CD-1D38-D5397D5F5042}" dt="2025-05-13T11:36:28.657" v="53" actId="20577"/>
          <ac:spMkLst>
            <pc:docMk/>
            <pc:sldMk cId="3522434342" sldId="268"/>
            <ac:spMk id="6" creationId="{D5F04F58-0718-DCB7-113B-45E84B55217B}"/>
          </ac:spMkLst>
        </pc:spChg>
        <pc:extLst>
          <p:ext xmlns:p="http://schemas.openxmlformats.org/presentationml/2006/main" uri="{D6D511B9-2390-475A-947B-AFAB55BFBCF1}">
            <pc226:cmChg xmlns:pc226="http://schemas.microsoft.com/office/powerpoint/2022/06/main/command" chg="mod">
              <pc226:chgData name="Nadine Plehiers" userId="S::nadine.plehiers_azv.be#ext#@memisa.onmicrosoft.com::ef134b18-da1c-4c0d-b9b9-043574aebdce" providerId="AD" clId="Web-{CAA888A3-B0EE-08CD-1D38-D5397D5F5042}" dt="2025-05-13T11:34:58.951" v="5" actId="20577"/>
              <pc2:cmMkLst xmlns:pc2="http://schemas.microsoft.com/office/powerpoint/2019/9/main/command">
                <pc:docMk/>
                <pc:sldMk cId="3522434342" sldId="268"/>
                <pc2:cmMk id="{E42829FE-951F-4C01-8A46-06707FCA9F0B}"/>
              </pc2:cmMkLst>
            </pc226:cmChg>
          </p:ext>
        </pc:extLst>
      </pc:sldChg>
    </pc:docChg>
  </pc:docChgLst>
  <pc:docChgLst>
    <pc:chgData name="Ellen VERRYT" userId="S::ellen.verryt_doktersvandewereld.be#ext#@memisa.onmicrosoft.com::c13db425-c604-45bb-97a3-ad781a501e55" providerId="AD" clId="Web-{9871B392-D8FB-42DC-6C16-A1A3B3215A1F}"/>
    <pc:docChg chg="sldOrd">
      <pc:chgData name="Ellen VERRYT" userId="S::ellen.verryt_doktersvandewereld.be#ext#@memisa.onmicrosoft.com::c13db425-c604-45bb-97a3-ad781a501e55" providerId="AD" clId="Web-{9871B392-D8FB-42DC-6C16-A1A3B3215A1F}" dt="2025-05-16T13:51:19.892" v="6"/>
      <pc:docMkLst>
        <pc:docMk/>
      </pc:docMkLst>
      <pc:sldChg chg="ord">
        <pc:chgData name="Ellen VERRYT" userId="S::ellen.verryt_doktersvandewereld.be#ext#@memisa.onmicrosoft.com::c13db425-c604-45bb-97a3-ad781a501e55" providerId="AD" clId="Web-{9871B392-D8FB-42DC-6C16-A1A3B3215A1F}" dt="2025-05-16T13:51:19.892" v="6"/>
        <pc:sldMkLst>
          <pc:docMk/>
          <pc:sldMk cId="1118264564" sldId="258"/>
        </pc:sldMkLst>
      </pc:sldChg>
      <pc:sldChg chg="ord">
        <pc:chgData name="Ellen VERRYT" userId="S::ellen.verryt_doktersvandewereld.be#ext#@memisa.onmicrosoft.com::c13db425-c604-45bb-97a3-ad781a501e55" providerId="AD" clId="Web-{9871B392-D8FB-42DC-6C16-A1A3B3215A1F}" dt="2025-05-16T13:51:19.892" v="5"/>
        <pc:sldMkLst>
          <pc:docMk/>
          <pc:sldMk cId="987917740" sldId="261"/>
        </pc:sldMkLst>
      </pc:sldChg>
      <pc:sldChg chg="ord">
        <pc:chgData name="Ellen VERRYT" userId="S::ellen.verryt_doktersvandewereld.be#ext#@memisa.onmicrosoft.com::c13db425-c604-45bb-97a3-ad781a501e55" providerId="AD" clId="Web-{9871B392-D8FB-42DC-6C16-A1A3B3215A1F}" dt="2025-05-16T13:51:19.892" v="4"/>
        <pc:sldMkLst>
          <pc:docMk/>
          <pc:sldMk cId="1941669133" sldId="262"/>
        </pc:sldMkLst>
      </pc:sldChg>
      <pc:sldChg chg="ord">
        <pc:chgData name="Ellen VERRYT" userId="S::ellen.verryt_doktersvandewereld.be#ext#@memisa.onmicrosoft.com::c13db425-c604-45bb-97a3-ad781a501e55" providerId="AD" clId="Web-{9871B392-D8FB-42DC-6C16-A1A3B3215A1F}" dt="2025-05-16T13:51:19.892" v="3"/>
        <pc:sldMkLst>
          <pc:docMk/>
          <pc:sldMk cId="2854526221" sldId="264"/>
        </pc:sldMkLst>
      </pc:sldChg>
      <pc:sldChg chg="ord">
        <pc:chgData name="Ellen VERRYT" userId="S::ellen.verryt_doktersvandewereld.be#ext#@memisa.onmicrosoft.com::c13db425-c604-45bb-97a3-ad781a501e55" providerId="AD" clId="Web-{9871B392-D8FB-42DC-6C16-A1A3B3215A1F}" dt="2025-05-16T13:51:19.877" v="2"/>
        <pc:sldMkLst>
          <pc:docMk/>
          <pc:sldMk cId="3833516535" sldId="265"/>
        </pc:sldMkLst>
      </pc:sldChg>
      <pc:sldChg chg="ord">
        <pc:chgData name="Ellen VERRYT" userId="S::ellen.verryt_doktersvandewereld.be#ext#@memisa.onmicrosoft.com::c13db425-c604-45bb-97a3-ad781a501e55" providerId="AD" clId="Web-{9871B392-D8FB-42DC-6C16-A1A3B3215A1F}" dt="2025-05-16T13:51:19.877" v="1"/>
        <pc:sldMkLst>
          <pc:docMk/>
          <pc:sldMk cId="1059133633" sldId="266"/>
        </pc:sldMkLst>
      </pc:sldChg>
      <pc:sldChg chg="ord">
        <pc:chgData name="Ellen VERRYT" userId="S::ellen.verryt_doktersvandewereld.be#ext#@memisa.onmicrosoft.com::c13db425-c604-45bb-97a3-ad781a501e55" providerId="AD" clId="Web-{9871B392-D8FB-42DC-6C16-A1A3B3215A1F}" dt="2025-05-16T13:51:19.877" v="0"/>
        <pc:sldMkLst>
          <pc:docMk/>
          <pc:sldMk cId="3579726114" sldId="267"/>
        </pc:sldMkLst>
      </pc:sldChg>
    </pc:docChg>
  </pc:docChgLst>
  <pc:docChgLst>
    <pc:chgData name="Josephine Yeboah-Afari" userId="S::josephine.afari@memisa.be::698eddac-e45a-4979-88a5-73f48b8d0763" providerId="AD" clId="Web-{87B2D9FA-42A4-3517-4CAF-5182BF98DD5B}"/>
    <pc:docChg chg="mod modSld">
      <pc:chgData name="Josephine Yeboah-Afari" userId="S::josephine.afari@memisa.be::698eddac-e45a-4979-88a5-73f48b8d0763" providerId="AD" clId="Web-{87B2D9FA-42A4-3517-4CAF-5182BF98DD5B}" dt="2025-05-09T11:40:05.843" v="1"/>
      <pc:docMkLst>
        <pc:docMk/>
      </pc:docMkLst>
      <pc:sldChg chg="modSp">
        <pc:chgData name="Josephine Yeboah-Afari" userId="S::josephine.afari@memisa.be::698eddac-e45a-4979-88a5-73f48b8d0763" providerId="AD" clId="Web-{87B2D9FA-42A4-3517-4CAF-5182BF98DD5B}" dt="2025-05-09T11:34:57.127" v="0" actId="20577"/>
        <pc:sldMkLst>
          <pc:docMk/>
          <pc:sldMk cId="1059133633" sldId="266"/>
        </pc:sldMkLst>
        <pc:spChg chg="mod">
          <ac:chgData name="Josephine Yeboah-Afari" userId="S::josephine.afari@memisa.be::698eddac-e45a-4979-88a5-73f48b8d0763" providerId="AD" clId="Web-{87B2D9FA-42A4-3517-4CAF-5182BF98DD5B}" dt="2025-05-09T11:34:57.127" v="0" actId="20577"/>
          <ac:spMkLst>
            <pc:docMk/>
            <pc:sldMk cId="1059133633" sldId="266"/>
            <ac:spMk id="3" creationId="{F4BCC455-F3E0-1D79-A527-75D6F5974C6B}"/>
          </ac:spMkLst>
        </pc:spChg>
      </pc:sldChg>
    </pc:docChg>
  </pc:docChgLst>
  <pc:docChgLst>
    <pc:chgData name="Nadine Plehiers" userId="S::nadine.plehiers_azv.be#ext#@memisa.onmicrosoft.com::ef134b18-da1c-4c0d-b9b9-043574aebdce" providerId="AD" clId="Web-{A063BC1A-5A68-5DD4-8206-8C074D5DF8A8}"/>
    <pc:docChg chg="modSld">
      <pc:chgData name="Nadine Plehiers" userId="S::nadine.plehiers_azv.be#ext#@memisa.onmicrosoft.com::ef134b18-da1c-4c0d-b9b9-043574aebdce" providerId="AD" clId="Web-{A063BC1A-5A68-5DD4-8206-8C074D5DF8A8}" dt="2025-05-17T11:21:10.415" v="2"/>
      <pc:docMkLst>
        <pc:docMk/>
      </pc:docMkLst>
      <pc:sldChg chg="mod modShow">
        <pc:chgData name="Nadine Plehiers" userId="S::nadine.plehiers_azv.be#ext#@memisa.onmicrosoft.com::ef134b18-da1c-4c0d-b9b9-043574aebdce" providerId="AD" clId="Web-{A063BC1A-5A68-5DD4-8206-8C074D5DF8A8}" dt="2025-05-17T11:21:10.415" v="2"/>
        <pc:sldMkLst>
          <pc:docMk/>
          <pc:sldMk cId="2294706345" sldId="285"/>
        </pc:sldMkLst>
      </pc:sldChg>
      <pc:sldChg chg="mod modShow">
        <pc:chgData name="Nadine Plehiers" userId="S::nadine.plehiers_azv.be#ext#@memisa.onmicrosoft.com::ef134b18-da1c-4c0d-b9b9-043574aebdce" providerId="AD" clId="Web-{A063BC1A-5A68-5DD4-8206-8C074D5DF8A8}" dt="2025-05-17T11:21:10.337" v="1"/>
        <pc:sldMkLst>
          <pc:docMk/>
          <pc:sldMk cId="207778734" sldId="309"/>
        </pc:sldMkLst>
      </pc:sldChg>
      <pc:sldChg chg="mod modShow">
        <pc:chgData name="Nadine Plehiers" userId="S::nadine.plehiers_azv.be#ext#@memisa.onmicrosoft.com::ef134b18-da1c-4c0d-b9b9-043574aebdce" providerId="AD" clId="Web-{A063BC1A-5A68-5DD4-8206-8C074D5DF8A8}" dt="2025-05-17T11:21:10.227" v="0"/>
        <pc:sldMkLst>
          <pc:docMk/>
          <pc:sldMk cId="346153165" sldId="310"/>
        </pc:sldMkLst>
      </pc:sldChg>
    </pc:docChg>
  </pc:docChgLst>
  <pc:docChgLst>
    <pc:chgData name="Nadine Plehiers" userId="S::nadine.plehiers_azv.be#ext#@memisa.onmicrosoft.com::ef134b18-da1c-4c0d-b9b9-043574aebdce" providerId="AD" clId="Web-{5B402227-2EA3-AE58-16E3-CBE8CB4CB36F}"/>
    <pc:docChg chg="modSld">
      <pc:chgData name="Nadine Plehiers" userId="S::nadine.plehiers_azv.be#ext#@memisa.onmicrosoft.com::ef134b18-da1c-4c0d-b9b9-043574aebdce" providerId="AD" clId="Web-{5B402227-2EA3-AE58-16E3-CBE8CB4CB36F}" dt="2025-05-12T08:32:48.389" v="78" actId="20577"/>
      <pc:docMkLst>
        <pc:docMk/>
      </pc:docMkLst>
      <pc:sldChg chg="modSp">
        <pc:chgData name="Nadine Plehiers" userId="S::nadine.plehiers_azv.be#ext#@memisa.onmicrosoft.com::ef134b18-da1c-4c0d-b9b9-043574aebdce" providerId="AD" clId="Web-{5B402227-2EA3-AE58-16E3-CBE8CB4CB36F}" dt="2025-05-12T08:30:36.430" v="1" actId="20577"/>
        <pc:sldMkLst>
          <pc:docMk/>
          <pc:sldMk cId="987917740" sldId="261"/>
        </pc:sldMkLst>
        <pc:spChg chg="mod">
          <ac:chgData name="Nadine Plehiers" userId="S::nadine.plehiers_azv.be#ext#@memisa.onmicrosoft.com::ef134b18-da1c-4c0d-b9b9-043574aebdce" providerId="AD" clId="Web-{5B402227-2EA3-AE58-16E3-CBE8CB4CB36F}" dt="2025-05-12T08:30:36.430" v="1" actId="20577"/>
          <ac:spMkLst>
            <pc:docMk/>
            <pc:sldMk cId="987917740" sldId="261"/>
            <ac:spMk id="4" creationId="{C852439B-A6D3-5F18-A035-1D4D121D82A7}"/>
          </ac:spMkLst>
        </pc:spChg>
      </pc:sldChg>
      <pc:sldChg chg="modSp">
        <pc:chgData name="Nadine Plehiers" userId="S::nadine.plehiers_azv.be#ext#@memisa.onmicrosoft.com::ef134b18-da1c-4c0d-b9b9-043574aebdce" providerId="AD" clId="Web-{5B402227-2EA3-AE58-16E3-CBE8CB4CB36F}" dt="2025-05-12T08:30:59.150" v="5" actId="20577"/>
        <pc:sldMkLst>
          <pc:docMk/>
          <pc:sldMk cId="1941669133" sldId="262"/>
        </pc:sldMkLst>
        <pc:spChg chg="mod">
          <ac:chgData name="Nadine Plehiers" userId="S::nadine.plehiers_azv.be#ext#@memisa.onmicrosoft.com::ef134b18-da1c-4c0d-b9b9-043574aebdce" providerId="AD" clId="Web-{5B402227-2EA3-AE58-16E3-CBE8CB4CB36F}" dt="2025-05-12T08:30:54.306" v="3" actId="20577"/>
          <ac:spMkLst>
            <pc:docMk/>
            <pc:sldMk cId="1941669133" sldId="262"/>
            <ac:spMk id="4" creationId="{3B529326-4917-A1AE-ABC6-59D0F9148393}"/>
          </ac:spMkLst>
        </pc:spChg>
        <pc:spChg chg="mod">
          <ac:chgData name="Nadine Plehiers" userId="S::nadine.plehiers_azv.be#ext#@memisa.onmicrosoft.com::ef134b18-da1c-4c0d-b9b9-043574aebdce" providerId="AD" clId="Web-{5B402227-2EA3-AE58-16E3-CBE8CB4CB36F}" dt="2025-05-12T08:30:59.150" v="5" actId="20577"/>
          <ac:spMkLst>
            <pc:docMk/>
            <pc:sldMk cId="1941669133" sldId="262"/>
            <ac:spMk id="5" creationId="{6B1744BE-5845-D997-D764-97F1365368F1}"/>
          </ac:spMkLst>
        </pc:spChg>
      </pc:sldChg>
      <pc:sldChg chg="modSp modCm">
        <pc:chgData name="Nadine Plehiers" userId="S::nadine.plehiers_azv.be#ext#@memisa.onmicrosoft.com::ef134b18-da1c-4c0d-b9b9-043574aebdce" providerId="AD" clId="Web-{5B402227-2EA3-AE58-16E3-CBE8CB4CB36F}" dt="2025-05-12T08:32:48.389" v="78" actId="20577"/>
        <pc:sldMkLst>
          <pc:docMk/>
          <pc:sldMk cId="1059133633" sldId="266"/>
        </pc:sldMkLst>
        <pc:spChg chg="mod">
          <ac:chgData name="Nadine Plehiers" userId="S::nadine.plehiers_azv.be#ext#@memisa.onmicrosoft.com::ef134b18-da1c-4c0d-b9b9-043574aebdce" providerId="AD" clId="Web-{5B402227-2EA3-AE58-16E3-CBE8CB4CB36F}" dt="2025-05-12T08:32:21.950" v="51" actId="20577"/>
          <ac:spMkLst>
            <pc:docMk/>
            <pc:sldMk cId="1059133633" sldId="266"/>
            <ac:spMk id="3" creationId="{F4BCC455-F3E0-1D79-A527-75D6F5974C6B}"/>
          </ac:spMkLst>
        </pc:spChg>
        <pc:spChg chg="mod">
          <ac:chgData name="Nadine Plehiers" userId="S::nadine.plehiers_azv.be#ext#@memisa.onmicrosoft.com::ef134b18-da1c-4c0d-b9b9-043574aebdce" providerId="AD" clId="Web-{5B402227-2EA3-AE58-16E3-CBE8CB4CB36F}" dt="2025-05-12T08:32:48.389" v="78" actId="20577"/>
          <ac:spMkLst>
            <pc:docMk/>
            <pc:sldMk cId="1059133633" sldId="266"/>
            <ac:spMk id="4" creationId="{04E4D691-1AB3-0D4C-C849-6F67979BF29D}"/>
          </ac:spMkLst>
        </pc:spChg>
        <pc:extLst>
          <p:ext xmlns:p="http://schemas.openxmlformats.org/presentationml/2006/main" uri="{D6D511B9-2390-475A-947B-AFAB55BFBCF1}">
            <pc226:cmChg xmlns:pc226="http://schemas.microsoft.com/office/powerpoint/2022/06/main/command" chg="mod">
              <pc226:chgData name="Nadine Plehiers" userId="S::nadine.plehiers_azv.be#ext#@memisa.onmicrosoft.com::ef134b18-da1c-4c0d-b9b9-043574aebdce" providerId="AD" clId="Web-{5B402227-2EA3-AE58-16E3-CBE8CB4CB36F}" dt="2025-05-12T08:32:16.341" v="49" actId="20577"/>
              <pc2:cmMkLst xmlns:pc2="http://schemas.microsoft.com/office/powerpoint/2019/9/main/command">
                <pc:docMk/>
                <pc:sldMk cId="1059133633" sldId="266"/>
                <pc2:cmMk id="{2E3623EE-0F5F-4159-AA77-0D3EE5D85A36}"/>
              </pc2:cmMkLst>
            </pc226:cmChg>
          </p:ext>
        </pc:extLst>
      </pc:sldChg>
    </pc:docChg>
  </pc:docChgLst>
  <pc:docChgLst>
    <pc:chgData name="Greet Segers" userId="S::greet.segers_azv.be#ext#@memisa.onmicrosoft.com::350e701e-f730-47e9-8d67-a5d478f8bd16" providerId="AD" clId="Web-{1EA3B986-F86D-F597-FC5F-D5A62893881E}"/>
    <pc:docChg chg="mod modSld">
      <pc:chgData name="Greet Segers" userId="S::greet.segers_azv.be#ext#@memisa.onmicrosoft.com::350e701e-f730-47e9-8d67-a5d478f8bd16" providerId="AD" clId="Web-{1EA3B986-F86D-F597-FC5F-D5A62893881E}" dt="2025-05-12T07:52:37.934" v="5" actId="20577"/>
      <pc:docMkLst>
        <pc:docMk/>
      </pc:docMkLst>
      <pc:sldChg chg="modSp">
        <pc:chgData name="Greet Segers" userId="S::greet.segers_azv.be#ext#@memisa.onmicrosoft.com::350e701e-f730-47e9-8d67-a5d478f8bd16" providerId="AD" clId="Web-{1EA3B986-F86D-F597-FC5F-D5A62893881E}" dt="2025-05-12T07:47:37.603" v="1" actId="20577"/>
        <pc:sldMkLst>
          <pc:docMk/>
          <pc:sldMk cId="1059133633" sldId="266"/>
        </pc:sldMkLst>
        <pc:spChg chg="mod">
          <ac:chgData name="Greet Segers" userId="S::greet.segers_azv.be#ext#@memisa.onmicrosoft.com::350e701e-f730-47e9-8d67-a5d478f8bd16" providerId="AD" clId="Web-{1EA3B986-F86D-F597-FC5F-D5A62893881E}" dt="2025-05-12T07:47:37.603" v="1" actId="20577"/>
          <ac:spMkLst>
            <pc:docMk/>
            <pc:sldMk cId="1059133633" sldId="266"/>
            <ac:spMk id="4" creationId="{04E4D691-1AB3-0D4C-C849-6F67979BF29D}"/>
          </ac:spMkLst>
        </pc:spChg>
      </pc:sldChg>
      <pc:sldChg chg="modSp">
        <pc:chgData name="Greet Segers" userId="S::greet.segers_azv.be#ext#@memisa.onmicrosoft.com::350e701e-f730-47e9-8d67-a5d478f8bd16" providerId="AD" clId="Web-{1EA3B986-F86D-F597-FC5F-D5A62893881E}" dt="2025-05-12T07:50:23.488" v="2" actId="20577"/>
        <pc:sldMkLst>
          <pc:docMk/>
          <pc:sldMk cId="119787252" sldId="275"/>
        </pc:sldMkLst>
        <pc:spChg chg="mod">
          <ac:chgData name="Greet Segers" userId="S::greet.segers_azv.be#ext#@memisa.onmicrosoft.com::350e701e-f730-47e9-8d67-a5d478f8bd16" providerId="AD" clId="Web-{1EA3B986-F86D-F597-FC5F-D5A62893881E}" dt="2025-05-12T07:50:23.488" v="2" actId="20577"/>
          <ac:spMkLst>
            <pc:docMk/>
            <pc:sldMk cId="119787252" sldId="275"/>
            <ac:spMk id="7" creationId="{31F01466-20BE-0E21-2E10-27F864B72337}"/>
          </ac:spMkLst>
        </pc:spChg>
      </pc:sldChg>
      <pc:sldChg chg="modSp">
        <pc:chgData name="Greet Segers" userId="S::greet.segers_azv.be#ext#@memisa.onmicrosoft.com::350e701e-f730-47e9-8d67-a5d478f8bd16" providerId="AD" clId="Web-{1EA3B986-F86D-F597-FC5F-D5A62893881E}" dt="2025-05-12T07:52:37.934" v="5" actId="20577"/>
        <pc:sldMkLst>
          <pc:docMk/>
          <pc:sldMk cId="4120105998" sldId="312"/>
        </pc:sldMkLst>
        <pc:spChg chg="mod">
          <ac:chgData name="Greet Segers" userId="S::greet.segers_azv.be#ext#@memisa.onmicrosoft.com::350e701e-f730-47e9-8d67-a5d478f8bd16" providerId="AD" clId="Web-{1EA3B986-F86D-F597-FC5F-D5A62893881E}" dt="2025-05-12T07:52:37.934" v="5" actId="20577"/>
          <ac:spMkLst>
            <pc:docMk/>
            <pc:sldMk cId="4120105998" sldId="312"/>
            <ac:spMk id="4" creationId="{862FE6CE-7442-AE64-B56B-52F6C28F955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82EC8-EF31-5620-9A39-36EEC68E2C7F}"/>
              </a:ext>
            </a:extLst>
          </p:cNvPr>
          <p:cNvSpPr>
            <a:spLocks noGrp="1"/>
          </p:cNvSpPr>
          <p:nvPr>
            <p:ph type="title" hasCustomPrompt="1"/>
          </p:nvPr>
        </p:nvSpPr>
        <p:spPr>
          <a:xfrm>
            <a:off x="254000" y="4510405"/>
            <a:ext cx="11684000" cy="732155"/>
          </a:xfrm>
          <a:prstGeom prst="rect">
            <a:avLst/>
          </a:prstGeom>
        </p:spPr>
        <p:txBody>
          <a:bodyPr/>
          <a:lstStyle>
            <a:lvl1pPr algn="ctr">
              <a:defRPr b="1">
                <a:solidFill>
                  <a:schemeClr val="bg1"/>
                </a:solidFill>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B6A2B6D2-238C-6D01-4105-13559EDE4212}"/>
              </a:ext>
            </a:extLst>
          </p:cNvPr>
          <p:cNvSpPr>
            <a:spLocks noGrp="1"/>
          </p:cNvSpPr>
          <p:nvPr>
            <p:ph type="body" sz="quarter" idx="10" hasCustomPrompt="1"/>
          </p:nvPr>
        </p:nvSpPr>
        <p:spPr>
          <a:xfrm>
            <a:off x="254000" y="5484495"/>
            <a:ext cx="11684000" cy="539115"/>
          </a:xfrm>
          <a:prstGeom prst="rect">
            <a:avLst/>
          </a:prstGeom>
        </p:spPr>
        <p:txBody>
          <a:bodyPr/>
          <a:lstStyle>
            <a:lvl1pPr marL="0" indent="0" algn="ctr">
              <a:buNone/>
              <a:defRPr b="1">
                <a:solidFill>
                  <a:schemeClr val="bg1"/>
                </a:solidFill>
              </a:defRPr>
            </a:lvl1pPr>
          </a:lstStyle>
          <a:p>
            <a:pPr lvl="0"/>
            <a:r>
              <a:rPr lang="nl-NL" dirty="0"/>
              <a:t>Sprekers</a:t>
            </a:r>
          </a:p>
        </p:txBody>
      </p:sp>
      <p:sp>
        <p:nvSpPr>
          <p:cNvPr id="6" name="Tijdelijke aanduiding voor inhoud 5">
            <a:extLst>
              <a:ext uri="{FF2B5EF4-FFF2-40B4-BE49-F238E27FC236}">
                <a16:creationId xmlns:a16="http://schemas.microsoft.com/office/drawing/2014/main" id="{2C664983-6BBD-D280-DE7A-C2196DC526FE}"/>
              </a:ext>
            </a:extLst>
          </p:cNvPr>
          <p:cNvSpPr>
            <a:spLocks noGrp="1"/>
          </p:cNvSpPr>
          <p:nvPr>
            <p:ph sz="quarter" idx="11" hasCustomPrompt="1"/>
          </p:nvPr>
        </p:nvSpPr>
        <p:spPr>
          <a:xfrm>
            <a:off x="7721600" y="6265545"/>
            <a:ext cx="4216400" cy="406400"/>
          </a:xfrm>
          <a:prstGeom prst="rect">
            <a:avLst/>
          </a:prstGeom>
        </p:spPr>
        <p:txBody>
          <a:bodyPr/>
          <a:lstStyle>
            <a:lvl1pPr marL="0" indent="0" algn="ctr">
              <a:buNone/>
              <a:defRPr>
                <a:solidFill>
                  <a:schemeClr val="bg1"/>
                </a:solidFill>
              </a:defRPr>
            </a:lvl1pPr>
          </a:lstStyle>
          <a:p>
            <a:pPr lvl="0"/>
            <a:r>
              <a:rPr lang="nl-BE" dirty="0"/>
              <a:t>Datum</a:t>
            </a:r>
          </a:p>
        </p:txBody>
      </p:sp>
    </p:spTree>
    <p:extLst>
      <p:ext uri="{BB962C8B-B14F-4D97-AF65-F5344CB8AC3E}">
        <p14:creationId xmlns:p14="http://schemas.microsoft.com/office/powerpoint/2010/main" val="383475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98472E-0D57-4004-8A0A-165B9C0CB86F}"/>
              </a:ext>
            </a:extLst>
          </p:cNvPr>
          <p:cNvSpPr>
            <a:spLocks noGrp="1"/>
          </p:cNvSpPr>
          <p:nvPr>
            <p:ph type="ctrTitle" hasCustomPrompt="1"/>
          </p:nvPr>
        </p:nvSpPr>
        <p:spPr>
          <a:xfrm>
            <a:off x="1524000" y="1122363"/>
            <a:ext cx="9144000" cy="1400704"/>
          </a:xfrm>
        </p:spPr>
        <p:txBody>
          <a:bodyPr anchor="b">
            <a:normAutofit/>
          </a:bodyPr>
          <a:lstStyle>
            <a:lvl1pPr algn="ctr">
              <a:defRPr sz="4800">
                <a:latin typeface="+mn-lt"/>
              </a:defRPr>
            </a:lvl1pPr>
          </a:lstStyle>
          <a:p>
            <a:r>
              <a:rPr lang="nl-NL" dirty="0"/>
              <a:t>TITEL</a:t>
            </a:r>
            <a:endParaRPr lang="nl-BE" dirty="0"/>
          </a:p>
        </p:txBody>
      </p:sp>
      <p:sp>
        <p:nvSpPr>
          <p:cNvPr id="3" name="Ondertitel 2">
            <a:extLst>
              <a:ext uri="{FF2B5EF4-FFF2-40B4-BE49-F238E27FC236}">
                <a16:creationId xmlns:a16="http://schemas.microsoft.com/office/drawing/2014/main" id="{166F1038-107B-405A-97A4-E91B35A7DD70}"/>
              </a:ext>
            </a:extLst>
          </p:cNvPr>
          <p:cNvSpPr>
            <a:spLocks noGrp="1"/>
          </p:cNvSpPr>
          <p:nvPr>
            <p:ph type="subTitle" idx="1" hasCustomPrompt="1"/>
          </p:nvPr>
        </p:nvSpPr>
        <p:spPr>
          <a:xfrm>
            <a:off x="1524000" y="2700336"/>
            <a:ext cx="9144000" cy="995362"/>
          </a:xfrm>
        </p:spPr>
        <p:txBody>
          <a:bodyPr>
            <a:normAutofit/>
          </a:bodyPr>
          <a:lstStyle>
            <a:lvl1pPr marL="0" indent="0" algn="ctr">
              <a:buNone/>
              <a:defRPr sz="2800" b="1">
                <a:solidFill>
                  <a:srgbClr val="2B63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Naam sprekers</a:t>
            </a:r>
            <a:endParaRPr lang="nl-BE" dirty="0"/>
          </a:p>
        </p:txBody>
      </p:sp>
      <p:sp>
        <p:nvSpPr>
          <p:cNvPr id="5" name="Tijdelijke aanduiding voor inhoud 4">
            <a:extLst>
              <a:ext uri="{FF2B5EF4-FFF2-40B4-BE49-F238E27FC236}">
                <a16:creationId xmlns:a16="http://schemas.microsoft.com/office/drawing/2014/main" id="{AC6E02B4-12EC-0E3D-E878-30BEB1D38852}"/>
              </a:ext>
            </a:extLst>
          </p:cNvPr>
          <p:cNvSpPr>
            <a:spLocks noGrp="1"/>
          </p:cNvSpPr>
          <p:nvPr>
            <p:ph sz="quarter" idx="10" hasCustomPrompt="1"/>
          </p:nvPr>
        </p:nvSpPr>
        <p:spPr>
          <a:xfrm>
            <a:off x="1524000" y="3872967"/>
            <a:ext cx="9144000" cy="685270"/>
          </a:xfrm>
        </p:spPr>
        <p:txBody>
          <a:bodyPr>
            <a:normAutofit/>
          </a:bodyPr>
          <a:lstStyle>
            <a:lvl1pPr marL="0" indent="0" algn="ctr" defTabSz="914400" rtl="0" eaLnBrk="1" latinLnBrk="0" hangingPunct="1">
              <a:lnSpc>
                <a:spcPct val="90000"/>
              </a:lnSpc>
              <a:spcBef>
                <a:spcPts val="1000"/>
              </a:spcBef>
              <a:buClr>
                <a:srgbClr val="2B63AB"/>
              </a:buClr>
              <a:buFont typeface="Arial" panose="020B0604020202020204" pitchFamily="34" charset="0"/>
              <a:buNone/>
              <a:defRPr lang="nl-NL" sz="2800" b="1" kern="1200" dirty="0" smtClean="0">
                <a:solidFill>
                  <a:srgbClr val="2B63AB"/>
                </a:solidFill>
                <a:latin typeface="+mn-lt"/>
                <a:ea typeface="+mn-ea"/>
                <a:cs typeface="+mn-cs"/>
              </a:defRPr>
            </a:lvl1pPr>
          </a:lstStyle>
          <a:p>
            <a:pPr lvl="0"/>
            <a:r>
              <a:rPr lang="nl-NL" dirty="0"/>
              <a:t>Datum</a:t>
            </a:r>
          </a:p>
        </p:txBody>
      </p:sp>
    </p:spTree>
    <p:extLst>
      <p:ext uri="{BB962C8B-B14F-4D97-AF65-F5344CB8AC3E}">
        <p14:creationId xmlns:p14="http://schemas.microsoft.com/office/powerpoint/2010/main" val="210903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7318B9-2CDC-4DE4-99B6-E6CAEB715C2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3C77918-A924-457B-8450-FDAAB20B8B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2704140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5F5DF-74A3-4B22-AEDB-491AFBD0D63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439AFAE-088E-4F4D-9A5D-C80E0712DD0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276741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E1267-7012-45A4-935B-E3A3A8092E4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CF4B925-B642-4B42-933A-E99B21E7A24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53641C85-7694-44CD-AEE7-49602E530D1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00676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F5E223-56F6-4502-A677-9A875BC49291}"/>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83C335B-9D59-4179-8A95-AB3519DD4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AD6758B-0D9E-4B25-A4BE-D9DBDBA8D40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FEA319A4-605A-44D0-88EB-4718B3B16E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0B9BE6E-72F9-4473-BAC3-2E4EA1BF67B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1378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E4A199-3231-449D-AB3E-BB35401B19FB}"/>
              </a:ext>
            </a:extLst>
          </p:cNvPr>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1921628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04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E8E9DF-AA21-441B-BC51-85AC910F45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188444C-6DA5-4592-A460-72A0944181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8A7F04AB-A826-4625-89B6-1920F03EF0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A63AE8D-DA38-40C1-8C5F-CCCC2F36E935}"/>
              </a:ext>
            </a:extLst>
          </p:cNvPr>
          <p:cNvSpPr>
            <a:spLocks noGrp="1"/>
          </p:cNvSpPr>
          <p:nvPr>
            <p:ph type="dt" sz="half" idx="10"/>
          </p:nvPr>
        </p:nvSpPr>
        <p:spPr>
          <a:xfrm>
            <a:off x="838200" y="6356350"/>
            <a:ext cx="2743200" cy="365125"/>
          </a:xfrm>
          <a:prstGeom prst="rect">
            <a:avLst/>
          </a:prstGeom>
        </p:spPr>
        <p:txBody>
          <a:bodyPr/>
          <a:lstStyle/>
          <a:p>
            <a:fld id="{78F74A99-5BB3-4209-AFAF-9C85E56CFA64}" type="datetimeFigureOut">
              <a:rPr lang="nl-BE" smtClean="0"/>
              <a:t>17/05/2025</a:t>
            </a:fld>
            <a:endParaRPr lang="nl-BE"/>
          </a:p>
        </p:txBody>
      </p:sp>
      <p:sp>
        <p:nvSpPr>
          <p:cNvPr id="6" name="Tijdelijke aanduiding voor voettekst 5">
            <a:extLst>
              <a:ext uri="{FF2B5EF4-FFF2-40B4-BE49-F238E27FC236}">
                <a16:creationId xmlns:a16="http://schemas.microsoft.com/office/drawing/2014/main" id="{4698E1E0-6BE5-45F4-A1DB-4C6CC90F787E}"/>
              </a:ext>
            </a:extLst>
          </p:cNvPr>
          <p:cNvSpPr>
            <a:spLocks noGrp="1"/>
          </p:cNvSpPr>
          <p:nvPr>
            <p:ph type="ftr" sz="quarter" idx="11"/>
          </p:nvPr>
        </p:nvSpPr>
        <p:spPr>
          <a:xfrm>
            <a:off x="4038600" y="6356350"/>
            <a:ext cx="4114800" cy="365125"/>
          </a:xfrm>
          <a:prstGeom prst="rect">
            <a:avLst/>
          </a:prstGeom>
        </p:spPr>
        <p:txBody>
          <a:bodyPr/>
          <a:lstStyle/>
          <a:p>
            <a:endParaRPr lang="nl-BE"/>
          </a:p>
        </p:txBody>
      </p:sp>
      <p:sp>
        <p:nvSpPr>
          <p:cNvPr id="7" name="Tijdelijke aanduiding voor dianummer 6">
            <a:extLst>
              <a:ext uri="{FF2B5EF4-FFF2-40B4-BE49-F238E27FC236}">
                <a16:creationId xmlns:a16="http://schemas.microsoft.com/office/drawing/2014/main" id="{DACA1584-D56E-444C-A8FD-8457035C95FC}"/>
              </a:ext>
            </a:extLst>
          </p:cNvPr>
          <p:cNvSpPr>
            <a:spLocks noGrp="1"/>
          </p:cNvSpPr>
          <p:nvPr>
            <p:ph type="sldNum" sz="quarter" idx="12"/>
          </p:nvPr>
        </p:nvSpPr>
        <p:spPr>
          <a:xfrm>
            <a:off x="8610600" y="6356350"/>
            <a:ext cx="2743200" cy="365125"/>
          </a:xfrm>
          <a:prstGeom prst="rect">
            <a:avLst/>
          </a:prstGeom>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279970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49ECA-19E6-4D23-A66C-F90BAE48B03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3497D9DC-ECF1-4DBC-8E0F-DCD88F4D3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
        <p:nvSpPr>
          <p:cNvPr id="4" name="Tijdelijke aanduiding voor tekst 3">
            <a:extLst>
              <a:ext uri="{FF2B5EF4-FFF2-40B4-BE49-F238E27FC236}">
                <a16:creationId xmlns:a16="http://schemas.microsoft.com/office/drawing/2014/main" id="{6BB8B680-5B6B-48AA-84A4-A7E75D89C2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4256529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1.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939E26"/>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ACF57998-C155-E0F2-A46C-4EAAF6171449}"/>
              </a:ext>
            </a:extLst>
          </p:cNvPr>
          <p:cNvSpPr/>
          <p:nvPr userDrawn="1"/>
        </p:nvSpPr>
        <p:spPr>
          <a:xfrm>
            <a:off x="0" y="4338320"/>
            <a:ext cx="12192000" cy="2519680"/>
          </a:xfrm>
          <a:prstGeom prst="rect">
            <a:avLst/>
          </a:prstGeom>
          <a:solidFill>
            <a:srgbClr val="2D4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11" name="Afbeelding 10" descr="Afbeelding met tekst, Lettertype, Graphics, grafische vormgeving&#10;&#10;Automatisch gegenereerde beschrijving">
            <a:extLst>
              <a:ext uri="{FF2B5EF4-FFF2-40B4-BE49-F238E27FC236}">
                <a16:creationId xmlns:a16="http://schemas.microsoft.com/office/drawing/2014/main" id="{19DDFDA8-C96C-8CD6-AF74-97B507CA7D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275" y="210696"/>
            <a:ext cx="1366525" cy="881894"/>
          </a:xfrm>
          <a:prstGeom prst="rect">
            <a:avLst/>
          </a:prstGeom>
        </p:spPr>
      </p:pic>
      <p:pic>
        <p:nvPicPr>
          <p:cNvPr id="13" name="Afbeelding 12" descr="Afbeelding met tekst, Lettertype, Graphics, grafische vormgeving&#10;&#10;Automatisch gegenereerde beschrijving">
            <a:extLst>
              <a:ext uri="{FF2B5EF4-FFF2-40B4-BE49-F238E27FC236}">
                <a16:creationId xmlns:a16="http://schemas.microsoft.com/office/drawing/2014/main" id="{34F0961D-A9B3-63EA-B17F-73DF99C651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70720" y="210696"/>
            <a:ext cx="2326640" cy="877182"/>
          </a:xfrm>
          <a:prstGeom prst="rect">
            <a:avLst/>
          </a:prstGeom>
        </p:spPr>
      </p:pic>
    </p:spTree>
    <p:extLst>
      <p:ext uri="{BB962C8B-B14F-4D97-AF65-F5344CB8AC3E}">
        <p14:creationId xmlns:p14="http://schemas.microsoft.com/office/powerpoint/2010/main" val="3773773602"/>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E8E0899-79BD-4F9F-B361-4A98C7987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871EECDE-22CA-4A21-BC5D-D52B5A7EE2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Rechthoek 9">
            <a:extLst>
              <a:ext uri="{FF2B5EF4-FFF2-40B4-BE49-F238E27FC236}">
                <a16:creationId xmlns:a16="http://schemas.microsoft.com/office/drawing/2014/main" id="{D915DB99-D343-AD82-EB1A-B15654DA9F67}"/>
              </a:ext>
            </a:extLst>
          </p:cNvPr>
          <p:cNvSpPr/>
          <p:nvPr userDrawn="1"/>
        </p:nvSpPr>
        <p:spPr>
          <a:xfrm>
            <a:off x="0" y="6087533"/>
            <a:ext cx="12192000" cy="770467"/>
          </a:xfrm>
          <a:prstGeom prst="rect">
            <a:avLst/>
          </a:prstGeom>
          <a:solidFill>
            <a:srgbClr val="2D4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4" name="Afbeelding 13" descr="Afbeelding met tekst, Lettertype, Graphics, grafische vormgeving&#10;&#10;Automatisch gegenereerde beschrijving">
            <a:extLst>
              <a:ext uri="{FF2B5EF4-FFF2-40B4-BE49-F238E27FC236}">
                <a16:creationId xmlns:a16="http://schemas.microsoft.com/office/drawing/2014/main" id="{0CBDE7AA-7B80-8893-389F-AF23D148192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877971" y="6165687"/>
            <a:ext cx="951658" cy="614157"/>
          </a:xfrm>
          <a:prstGeom prst="rect">
            <a:avLst/>
          </a:prstGeom>
        </p:spPr>
      </p:pic>
      <p:pic>
        <p:nvPicPr>
          <p:cNvPr id="16" name="Afbeelding 15" descr="Afbeelding met tekst, Lettertype, Graphics, grafische vormgeving&#10;&#10;Automatisch gegenereerde beschrijving">
            <a:extLst>
              <a:ext uri="{FF2B5EF4-FFF2-40B4-BE49-F238E27FC236}">
                <a16:creationId xmlns:a16="http://schemas.microsoft.com/office/drawing/2014/main" id="{4F72F7F3-DDC8-767D-D921-83FA832DC7A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25181" y="6156855"/>
            <a:ext cx="1700138" cy="640981"/>
          </a:xfrm>
          <a:prstGeom prst="rect">
            <a:avLst/>
          </a:prstGeom>
        </p:spPr>
      </p:pic>
    </p:spTree>
    <p:extLst>
      <p:ext uri="{BB962C8B-B14F-4D97-AF65-F5344CB8AC3E}">
        <p14:creationId xmlns:p14="http://schemas.microsoft.com/office/powerpoint/2010/main" val="131031758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rgbClr val="939E2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B63AB"/>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AA91C"/>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DCDB2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D4D3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939E2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29.jpg"/><Relationship Id="rId4" Type="http://schemas.openxmlformats.org/officeDocument/2006/relationships/image" Target="../media/image28.jpg"/></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3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png"/><Relationship Id="rId11" Type="http://schemas.openxmlformats.org/officeDocument/2006/relationships/image" Target="../media/image36.svg"/><Relationship Id="rId5" Type="http://schemas.openxmlformats.org/officeDocument/2006/relationships/image" Target="../media/image20.svg"/><Relationship Id="rId10" Type="http://schemas.openxmlformats.org/officeDocument/2006/relationships/image" Target="../media/image35.png"/><Relationship Id="rId4" Type="http://schemas.openxmlformats.org/officeDocument/2006/relationships/image" Target="../media/image19.png"/><Relationship Id="rId9" Type="http://schemas.openxmlformats.org/officeDocument/2006/relationships/image" Target="../media/image34.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958688FC-B317-0E56-36F5-1A48CE4D5843}"/>
              </a:ext>
            </a:extLst>
          </p:cNvPr>
          <p:cNvSpPr>
            <a:spLocks noGrp="1"/>
          </p:cNvSpPr>
          <p:nvPr>
            <p:ph type="subTitle" idx="1"/>
          </p:nvPr>
        </p:nvSpPr>
        <p:spPr>
          <a:xfrm>
            <a:off x="82685" y="2368478"/>
            <a:ext cx="12026630" cy="1603808"/>
          </a:xfrm>
        </p:spPr>
        <p:txBody>
          <a:bodyPr>
            <a:noAutofit/>
          </a:bodyPr>
          <a:lstStyle/>
          <a:p>
            <a:pPr algn="l"/>
            <a:r>
              <a:rPr lang="nl-BE" sz="6600" dirty="0" err="1">
                <a:solidFill>
                  <a:srgbClr val="2D4D31"/>
                </a:solidFill>
              </a:rPr>
              <a:t>Viva</a:t>
            </a:r>
            <a:r>
              <a:rPr lang="nl-BE" sz="6600" dirty="0">
                <a:solidFill>
                  <a:srgbClr val="2D4D31"/>
                </a:solidFill>
              </a:rPr>
              <a:t> </a:t>
            </a:r>
            <a:r>
              <a:rPr lang="nl-BE" sz="6600" dirty="0" err="1">
                <a:solidFill>
                  <a:srgbClr val="2D4D31"/>
                </a:solidFill>
              </a:rPr>
              <a:t>Salud</a:t>
            </a:r>
            <a:r>
              <a:rPr lang="nl-BE" sz="6600" dirty="0">
                <a:solidFill>
                  <a:srgbClr val="2D4D31"/>
                </a:solidFill>
              </a:rPr>
              <a:t> &amp;</a:t>
            </a:r>
          </a:p>
          <a:p>
            <a:pPr algn="l"/>
            <a:r>
              <a:rPr lang="nl-BE" sz="6600" dirty="0">
                <a:solidFill>
                  <a:srgbClr val="939E26"/>
                </a:solidFill>
              </a:rPr>
              <a:t>Sociale Media / </a:t>
            </a:r>
            <a:r>
              <a:rPr lang="nl-BE" sz="6600" dirty="0" err="1">
                <a:solidFill>
                  <a:srgbClr val="939E26"/>
                </a:solidFill>
              </a:rPr>
              <a:t>Médias</a:t>
            </a:r>
            <a:r>
              <a:rPr lang="nl-BE" sz="6600" dirty="0">
                <a:solidFill>
                  <a:srgbClr val="939E26"/>
                </a:solidFill>
              </a:rPr>
              <a:t> </a:t>
            </a:r>
            <a:r>
              <a:rPr lang="nl-BE" sz="6600" dirty="0" err="1">
                <a:solidFill>
                  <a:srgbClr val="939E26"/>
                </a:solidFill>
              </a:rPr>
              <a:t>Sociaux</a:t>
            </a:r>
            <a:endParaRPr lang="nl-BE" sz="6600" dirty="0">
              <a:solidFill>
                <a:srgbClr val="939E26"/>
              </a:solidFill>
            </a:endParaRPr>
          </a:p>
        </p:txBody>
      </p:sp>
      <p:sp>
        <p:nvSpPr>
          <p:cNvPr id="4" name="Tekstvak 3">
            <a:extLst>
              <a:ext uri="{FF2B5EF4-FFF2-40B4-BE49-F238E27FC236}">
                <a16:creationId xmlns:a16="http://schemas.microsoft.com/office/drawing/2014/main" id="{54152C50-50F3-4160-66EF-48E576C23FE3}"/>
              </a:ext>
            </a:extLst>
          </p:cNvPr>
          <p:cNvSpPr txBox="1"/>
          <p:nvPr/>
        </p:nvSpPr>
        <p:spPr>
          <a:xfrm>
            <a:off x="5215548" y="4828882"/>
            <a:ext cx="6893767" cy="1200329"/>
          </a:xfrm>
          <a:prstGeom prst="rect">
            <a:avLst/>
          </a:prstGeom>
          <a:noFill/>
        </p:spPr>
        <p:txBody>
          <a:bodyPr wrap="square" rtlCol="0">
            <a:spAutoFit/>
          </a:bodyPr>
          <a:lstStyle/>
          <a:p>
            <a:pPr algn="r"/>
            <a:r>
              <a:rPr lang="nl-BE" sz="2400" b="1" dirty="0">
                <a:solidFill>
                  <a:srgbClr val="2B63AB"/>
                </a:solidFill>
              </a:rPr>
              <a:t>Ontmoetingssessie / </a:t>
            </a:r>
            <a:r>
              <a:rPr lang="nl-BE" sz="2400" b="1" dirty="0" err="1">
                <a:solidFill>
                  <a:srgbClr val="2B63AB"/>
                </a:solidFill>
              </a:rPr>
              <a:t>Session</a:t>
            </a:r>
            <a:r>
              <a:rPr lang="nl-BE" sz="2400" b="1" dirty="0">
                <a:solidFill>
                  <a:srgbClr val="2B63AB"/>
                </a:solidFill>
              </a:rPr>
              <a:t> en présentiel </a:t>
            </a:r>
          </a:p>
          <a:p>
            <a:pPr algn="r"/>
            <a:r>
              <a:rPr lang="nl-BE" sz="2400" b="1" dirty="0" err="1">
                <a:solidFill>
                  <a:srgbClr val="2B63AB"/>
                </a:solidFill>
              </a:rPr>
              <a:t>Samedi</a:t>
            </a:r>
            <a:r>
              <a:rPr lang="nl-BE" sz="2400" b="1" dirty="0">
                <a:solidFill>
                  <a:srgbClr val="2B63AB"/>
                </a:solidFill>
              </a:rPr>
              <a:t> 17 mei 2025 </a:t>
            </a:r>
          </a:p>
          <a:p>
            <a:pPr algn="r"/>
            <a:r>
              <a:rPr lang="nl-BE" sz="2400" b="1" dirty="0">
                <a:solidFill>
                  <a:srgbClr val="2B63AB"/>
                </a:solidFill>
              </a:rPr>
              <a:t>Zaterdag 17 mei 2025</a:t>
            </a:r>
          </a:p>
        </p:txBody>
      </p:sp>
    </p:spTree>
    <p:extLst>
      <p:ext uri="{BB962C8B-B14F-4D97-AF65-F5344CB8AC3E}">
        <p14:creationId xmlns:p14="http://schemas.microsoft.com/office/powerpoint/2010/main" val="1118264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AAB30-413B-E681-B7C2-8D4D54FB426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C852439B-A6D3-5F18-A035-1D4D121D82A7}"/>
              </a:ext>
            </a:extLst>
          </p:cNvPr>
          <p:cNvSpPr>
            <a:spLocks noGrp="1"/>
          </p:cNvSpPr>
          <p:nvPr>
            <p:ph type="title"/>
          </p:nvPr>
        </p:nvSpPr>
        <p:spPr>
          <a:xfrm>
            <a:off x="265545" y="2762295"/>
            <a:ext cx="10515600" cy="2852737"/>
          </a:xfrm>
        </p:spPr>
        <p:txBody>
          <a:bodyPr>
            <a:normAutofit/>
          </a:bodyPr>
          <a:lstStyle/>
          <a:p>
            <a:r>
              <a:rPr lang="nl-BE" sz="6600" dirty="0">
                <a:solidFill>
                  <a:srgbClr val="2D4D31"/>
                </a:solidFill>
              </a:rPr>
              <a:t>À propos </a:t>
            </a:r>
            <a:r>
              <a:rPr lang="nl-BE" sz="6600" dirty="0" err="1">
                <a:solidFill>
                  <a:srgbClr val="2D4D31"/>
                </a:solidFill>
              </a:rPr>
              <a:t>d'aujourd’hui</a:t>
            </a:r>
            <a:r>
              <a:rPr lang="nl-BE" sz="6600" dirty="0">
                <a:solidFill>
                  <a:srgbClr val="2D4D31"/>
                </a:solidFill>
              </a:rPr>
              <a:t>. </a:t>
            </a:r>
            <a:br>
              <a:rPr lang="nl-BE" sz="6600" dirty="0"/>
            </a:br>
            <a:r>
              <a:rPr lang="nl-BE" sz="6600" dirty="0"/>
              <a:t>Over vandaag.</a:t>
            </a:r>
          </a:p>
        </p:txBody>
      </p:sp>
    </p:spTree>
    <p:extLst>
      <p:ext uri="{BB962C8B-B14F-4D97-AF65-F5344CB8AC3E}">
        <p14:creationId xmlns:p14="http://schemas.microsoft.com/office/powerpoint/2010/main" val="987917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B529326-4917-A1AE-ABC6-59D0F9148393}"/>
              </a:ext>
            </a:extLst>
          </p:cNvPr>
          <p:cNvSpPr>
            <a:spLocks noGrp="1"/>
          </p:cNvSpPr>
          <p:nvPr>
            <p:ph type="title"/>
          </p:nvPr>
        </p:nvSpPr>
        <p:spPr>
          <a:xfrm>
            <a:off x="242977" y="315803"/>
            <a:ext cx="10515600" cy="593130"/>
          </a:xfrm>
        </p:spPr>
        <p:txBody>
          <a:bodyPr>
            <a:noAutofit/>
          </a:bodyPr>
          <a:lstStyle/>
          <a:p>
            <a:r>
              <a:rPr lang="nl-BE" dirty="0"/>
              <a:t>À propos </a:t>
            </a:r>
            <a:r>
              <a:rPr lang="nl-BE" dirty="0" err="1"/>
              <a:t>d'aujourd’hui</a:t>
            </a:r>
            <a:r>
              <a:rPr lang="nl-BE" dirty="0"/>
              <a:t> / Over vandaag</a:t>
            </a:r>
          </a:p>
        </p:txBody>
      </p:sp>
      <p:sp>
        <p:nvSpPr>
          <p:cNvPr id="5" name="Tijdelijke aanduiding voor inhoud 4">
            <a:extLst>
              <a:ext uri="{FF2B5EF4-FFF2-40B4-BE49-F238E27FC236}">
                <a16:creationId xmlns:a16="http://schemas.microsoft.com/office/drawing/2014/main" id="{6B1744BE-5845-D997-D764-97F1365368F1}"/>
              </a:ext>
            </a:extLst>
          </p:cNvPr>
          <p:cNvSpPr>
            <a:spLocks noGrp="1"/>
          </p:cNvSpPr>
          <p:nvPr>
            <p:ph sz="half" idx="1"/>
          </p:nvPr>
        </p:nvSpPr>
        <p:spPr>
          <a:xfrm>
            <a:off x="242977" y="1115538"/>
            <a:ext cx="5668298" cy="5046903"/>
          </a:xfrm>
        </p:spPr>
        <p:txBody>
          <a:bodyPr vert="horz" lIns="91440" tIns="45720" rIns="91440" bIns="45720" rtlCol="0" anchor="t">
            <a:noAutofit/>
          </a:bodyPr>
          <a:lstStyle/>
          <a:p>
            <a:pPr>
              <a:lnSpc>
                <a:spcPct val="114000"/>
              </a:lnSpc>
              <a:spcBef>
                <a:spcPts val="0"/>
              </a:spcBef>
            </a:pPr>
            <a:r>
              <a:rPr lang="fr-FR" sz="2400" dirty="0"/>
              <a:t>Le programme d'aujourd'hui</a:t>
            </a:r>
          </a:p>
          <a:p>
            <a:pPr>
              <a:lnSpc>
                <a:spcPct val="114000"/>
              </a:lnSpc>
              <a:spcBef>
                <a:spcPts val="0"/>
              </a:spcBef>
            </a:pPr>
            <a:r>
              <a:rPr lang="fr-FR" sz="2400" dirty="0"/>
              <a:t>Mise à jour : le pourquoi de</a:t>
            </a:r>
          </a:p>
          <a:p>
            <a:pPr marL="457200" lvl="1" indent="0">
              <a:lnSpc>
                <a:spcPct val="114000"/>
              </a:lnSpc>
              <a:spcBef>
                <a:spcPts val="0"/>
              </a:spcBef>
              <a:buNone/>
            </a:pPr>
            <a:r>
              <a:rPr lang="fr-FR" dirty="0"/>
              <a:t> ‘Santé pour tous’ ?</a:t>
            </a:r>
          </a:p>
          <a:p>
            <a:pPr>
              <a:lnSpc>
                <a:spcPct val="114000"/>
              </a:lnSpc>
              <a:spcBef>
                <a:spcPts val="0"/>
              </a:spcBef>
            </a:pPr>
            <a:r>
              <a:rPr lang="fr-FR" sz="2400" dirty="0"/>
              <a:t>Viva </a:t>
            </a:r>
            <a:r>
              <a:rPr lang="fr-FR" sz="2400" dirty="0" err="1"/>
              <a:t>Salud</a:t>
            </a:r>
            <a:r>
              <a:rPr lang="fr-FR" sz="2400" dirty="0"/>
              <a:t> : prendre soin des soins</a:t>
            </a:r>
          </a:p>
          <a:p>
            <a:pPr>
              <a:lnSpc>
                <a:spcPct val="114000"/>
              </a:lnSpc>
              <a:spcBef>
                <a:spcPts val="0"/>
              </a:spcBef>
            </a:pPr>
            <a:r>
              <a:rPr lang="fr-FR" sz="2400" dirty="0"/>
              <a:t>Questions ?</a:t>
            </a:r>
          </a:p>
          <a:p>
            <a:pPr>
              <a:lnSpc>
                <a:spcPct val="114000"/>
              </a:lnSpc>
              <a:spcBef>
                <a:spcPts val="0"/>
              </a:spcBef>
            </a:pPr>
            <a:r>
              <a:rPr lang="fr-FR" sz="2400" dirty="0"/>
              <a:t>Déjeuner sandwich</a:t>
            </a:r>
          </a:p>
          <a:p>
            <a:pPr>
              <a:lnSpc>
                <a:spcPct val="114000"/>
              </a:lnSpc>
              <a:spcBef>
                <a:spcPts val="0"/>
              </a:spcBef>
            </a:pPr>
            <a:r>
              <a:rPr lang="fr-FR" sz="2400" dirty="0"/>
              <a:t>Se lancer dans les médias sociaux</a:t>
            </a:r>
          </a:p>
          <a:p>
            <a:pPr>
              <a:lnSpc>
                <a:spcPct val="114000"/>
              </a:lnSpc>
              <a:spcBef>
                <a:spcPts val="0"/>
              </a:spcBef>
            </a:pPr>
            <a:r>
              <a:rPr lang="fr-FR" sz="2400" dirty="0"/>
              <a:t>Regard sur l’avenir: quels thèmes souhaitez-vous voir abordés ?</a:t>
            </a:r>
          </a:p>
          <a:p>
            <a:pPr>
              <a:lnSpc>
                <a:spcPct val="114000"/>
              </a:lnSpc>
              <a:spcBef>
                <a:spcPts val="0"/>
              </a:spcBef>
            </a:pPr>
            <a:r>
              <a:rPr lang="fr-FR" sz="2400" dirty="0"/>
              <a:t>Questions? </a:t>
            </a:r>
          </a:p>
          <a:p>
            <a:pPr>
              <a:lnSpc>
                <a:spcPct val="114000"/>
              </a:lnSpc>
              <a:spcBef>
                <a:spcPts val="0"/>
              </a:spcBef>
            </a:pPr>
            <a:r>
              <a:rPr lang="fr-FR" sz="2400" dirty="0"/>
              <a:t>Séance des photos et au revoir</a:t>
            </a:r>
            <a:endParaRPr lang="nl-BE" sz="2400" dirty="0"/>
          </a:p>
        </p:txBody>
      </p:sp>
      <p:sp>
        <p:nvSpPr>
          <p:cNvPr id="6" name="Tijdelijke aanduiding voor inhoud 5">
            <a:extLst>
              <a:ext uri="{FF2B5EF4-FFF2-40B4-BE49-F238E27FC236}">
                <a16:creationId xmlns:a16="http://schemas.microsoft.com/office/drawing/2014/main" id="{C2202CB6-16D9-4708-A16E-61D76AA6F8A7}"/>
              </a:ext>
            </a:extLst>
          </p:cNvPr>
          <p:cNvSpPr>
            <a:spLocks noGrp="1"/>
          </p:cNvSpPr>
          <p:nvPr>
            <p:ph sz="half" idx="2"/>
          </p:nvPr>
        </p:nvSpPr>
        <p:spPr>
          <a:xfrm>
            <a:off x="6096000" y="1115538"/>
            <a:ext cx="5966691" cy="4758789"/>
          </a:xfrm>
        </p:spPr>
        <p:txBody>
          <a:bodyPr>
            <a:normAutofit/>
          </a:bodyPr>
          <a:lstStyle/>
          <a:p>
            <a:pPr>
              <a:lnSpc>
                <a:spcPct val="113000"/>
              </a:lnSpc>
              <a:spcBef>
                <a:spcPts val="0"/>
              </a:spcBef>
            </a:pPr>
            <a:r>
              <a:rPr lang="nl-BE" sz="2400" dirty="0"/>
              <a:t>Het programma van vandaag</a:t>
            </a:r>
          </a:p>
          <a:p>
            <a:pPr>
              <a:lnSpc>
                <a:spcPct val="113000"/>
              </a:lnSpc>
              <a:spcBef>
                <a:spcPts val="0"/>
              </a:spcBef>
            </a:pPr>
            <a:r>
              <a:rPr lang="nl-BE" sz="2400" dirty="0"/>
              <a:t>Opfrissing: het waarom van ‘Gezondheidszorg voor iedereen’</a:t>
            </a:r>
          </a:p>
          <a:p>
            <a:pPr>
              <a:lnSpc>
                <a:spcPct val="113000"/>
              </a:lnSpc>
              <a:spcBef>
                <a:spcPts val="0"/>
              </a:spcBef>
            </a:pPr>
            <a:r>
              <a:rPr lang="nl-BE" sz="2400" dirty="0" err="1"/>
              <a:t>Viva</a:t>
            </a:r>
            <a:r>
              <a:rPr lang="nl-BE" sz="2400" dirty="0"/>
              <a:t> </a:t>
            </a:r>
            <a:r>
              <a:rPr lang="nl-BE" sz="2400" dirty="0" err="1"/>
              <a:t>Salud</a:t>
            </a:r>
            <a:r>
              <a:rPr lang="nl-BE" sz="2400" dirty="0"/>
              <a:t>: Zorgen voor Zorg</a:t>
            </a:r>
          </a:p>
          <a:p>
            <a:pPr>
              <a:lnSpc>
                <a:spcPct val="113000"/>
              </a:lnSpc>
              <a:spcBef>
                <a:spcPts val="0"/>
              </a:spcBef>
            </a:pPr>
            <a:r>
              <a:rPr lang="nl-BE" sz="2400" dirty="0"/>
              <a:t>Vragen?</a:t>
            </a:r>
          </a:p>
          <a:p>
            <a:pPr>
              <a:lnSpc>
                <a:spcPct val="113000"/>
              </a:lnSpc>
              <a:spcBef>
                <a:spcPts val="0"/>
              </a:spcBef>
            </a:pPr>
            <a:r>
              <a:rPr lang="nl-BE" sz="2400" dirty="0"/>
              <a:t>Broodjeslunch</a:t>
            </a:r>
          </a:p>
          <a:p>
            <a:pPr>
              <a:lnSpc>
                <a:spcPct val="113000"/>
              </a:lnSpc>
              <a:spcBef>
                <a:spcPts val="0"/>
              </a:spcBef>
            </a:pPr>
            <a:r>
              <a:rPr lang="nl-BE" sz="2400" dirty="0"/>
              <a:t>Aan de slag met sociale media</a:t>
            </a:r>
          </a:p>
          <a:p>
            <a:pPr>
              <a:lnSpc>
                <a:spcPct val="113000"/>
              </a:lnSpc>
              <a:spcBef>
                <a:spcPts val="0"/>
              </a:spcBef>
            </a:pPr>
            <a:r>
              <a:rPr lang="nl-BE" sz="2400" dirty="0"/>
              <a:t>Vooruitblik: wat willen jullie graag aan bod zien komen?</a:t>
            </a:r>
          </a:p>
          <a:p>
            <a:pPr>
              <a:lnSpc>
                <a:spcPct val="113000"/>
              </a:lnSpc>
              <a:spcBef>
                <a:spcPts val="0"/>
              </a:spcBef>
            </a:pPr>
            <a:r>
              <a:rPr lang="nl-BE" sz="2400" dirty="0"/>
              <a:t>Vragen?</a:t>
            </a:r>
          </a:p>
          <a:p>
            <a:pPr>
              <a:lnSpc>
                <a:spcPct val="113000"/>
              </a:lnSpc>
              <a:spcBef>
                <a:spcPts val="0"/>
              </a:spcBef>
            </a:pPr>
            <a:r>
              <a:rPr lang="nl-BE" sz="2400" dirty="0"/>
              <a:t>Fotomoment en afscheid</a:t>
            </a:r>
          </a:p>
          <a:p>
            <a:endParaRPr lang="nl-BE" dirty="0"/>
          </a:p>
        </p:txBody>
      </p:sp>
    </p:spTree>
    <p:extLst>
      <p:ext uri="{BB962C8B-B14F-4D97-AF65-F5344CB8AC3E}">
        <p14:creationId xmlns:p14="http://schemas.microsoft.com/office/powerpoint/2010/main" val="1941669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44237-229C-7BFD-4570-0A7424F4BE2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5B0238B-B2B7-A1B2-6417-6BBB989634D3}"/>
              </a:ext>
            </a:extLst>
          </p:cNvPr>
          <p:cNvSpPr>
            <a:spLocks noGrp="1"/>
          </p:cNvSpPr>
          <p:nvPr>
            <p:ph type="title"/>
          </p:nvPr>
        </p:nvSpPr>
        <p:spPr>
          <a:xfrm>
            <a:off x="838200" y="2585636"/>
            <a:ext cx="10515600" cy="2852737"/>
          </a:xfrm>
        </p:spPr>
        <p:txBody>
          <a:bodyPr>
            <a:normAutofit fontScale="90000"/>
          </a:bodyPr>
          <a:lstStyle/>
          <a:p>
            <a:r>
              <a:rPr lang="nl-BE" dirty="0">
                <a:solidFill>
                  <a:srgbClr val="2D4D31"/>
                </a:solidFill>
              </a:rPr>
              <a:t>Mise à jour: </a:t>
            </a:r>
            <a:br>
              <a:rPr lang="nl-BE" dirty="0">
                <a:solidFill>
                  <a:srgbClr val="2D4D31"/>
                </a:solidFill>
              </a:rPr>
            </a:br>
            <a:r>
              <a:rPr lang="nl-BE" dirty="0">
                <a:solidFill>
                  <a:srgbClr val="2D4D31"/>
                </a:solidFill>
              </a:rPr>
              <a:t>Le </a:t>
            </a:r>
            <a:r>
              <a:rPr lang="nl-BE" dirty="0" err="1">
                <a:solidFill>
                  <a:srgbClr val="2D4D31"/>
                </a:solidFill>
              </a:rPr>
              <a:t>pourquoi</a:t>
            </a:r>
            <a:r>
              <a:rPr lang="nl-BE" dirty="0">
                <a:solidFill>
                  <a:srgbClr val="2D4D31"/>
                </a:solidFill>
              </a:rPr>
              <a:t> de </a:t>
            </a:r>
            <a:r>
              <a:rPr lang="nl-BE" dirty="0"/>
              <a:t>Santé pour tous</a:t>
            </a:r>
            <a:r>
              <a:rPr lang="nl-BE" dirty="0">
                <a:solidFill>
                  <a:srgbClr val="2D4D31"/>
                </a:solidFill>
              </a:rPr>
              <a:t>.</a:t>
            </a:r>
            <a:br>
              <a:rPr lang="nl-BE" dirty="0"/>
            </a:br>
            <a:r>
              <a:rPr lang="nl-BE" dirty="0"/>
              <a:t>Opfrissing:</a:t>
            </a:r>
            <a:br>
              <a:rPr lang="nl-BE" dirty="0"/>
            </a:br>
            <a:r>
              <a:rPr lang="nl-BE" dirty="0"/>
              <a:t>Het waarom van</a:t>
            </a:r>
            <a:br>
              <a:rPr lang="nl-BE" dirty="0"/>
            </a:br>
            <a:r>
              <a:rPr lang="nl-BE" dirty="0">
                <a:solidFill>
                  <a:srgbClr val="2D4D31"/>
                </a:solidFill>
              </a:rPr>
              <a:t>Gezondheidszorg voor iedereen</a:t>
            </a:r>
            <a:r>
              <a:rPr lang="nl-BE" dirty="0"/>
              <a:t>.</a:t>
            </a:r>
          </a:p>
        </p:txBody>
      </p:sp>
    </p:spTree>
    <p:extLst>
      <p:ext uri="{BB962C8B-B14F-4D97-AF65-F5344CB8AC3E}">
        <p14:creationId xmlns:p14="http://schemas.microsoft.com/office/powerpoint/2010/main" val="2854526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64104-8F9F-8182-861F-BC5EC7B9B3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2586A6-AB9E-7509-C2B6-B23B72AF3A6D}"/>
              </a:ext>
            </a:extLst>
          </p:cNvPr>
          <p:cNvSpPr>
            <a:spLocks noGrp="1"/>
          </p:cNvSpPr>
          <p:nvPr>
            <p:ph type="title"/>
          </p:nvPr>
        </p:nvSpPr>
        <p:spPr>
          <a:xfrm>
            <a:off x="397164" y="355890"/>
            <a:ext cx="10631054" cy="706292"/>
          </a:xfrm>
        </p:spPr>
        <p:txBody>
          <a:bodyPr/>
          <a:lstStyle/>
          <a:p>
            <a:r>
              <a:rPr lang="fr-FR" dirty="0"/>
              <a:t>Notre MISSION / Onze MISSIE</a:t>
            </a:r>
            <a:endParaRPr lang="fr-BE" dirty="0"/>
          </a:p>
        </p:txBody>
      </p:sp>
      <p:sp>
        <p:nvSpPr>
          <p:cNvPr id="4" name="ZoneTexte 3">
            <a:extLst>
              <a:ext uri="{FF2B5EF4-FFF2-40B4-BE49-F238E27FC236}">
                <a16:creationId xmlns:a16="http://schemas.microsoft.com/office/drawing/2014/main" id="{AA06188F-972E-982E-F61A-4B3F4B877B98}"/>
              </a:ext>
            </a:extLst>
          </p:cNvPr>
          <p:cNvSpPr txBox="1"/>
          <p:nvPr/>
        </p:nvSpPr>
        <p:spPr>
          <a:xfrm>
            <a:off x="562357" y="1728533"/>
            <a:ext cx="4972007" cy="3400931"/>
          </a:xfrm>
          <a:prstGeom prst="rect">
            <a:avLst/>
          </a:prstGeom>
          <a:noFill/>
        </p:spPr>
        <p:txBody>
          <a:bodyPr wrap="square" rtlCol="0">
            <a:spAutoFit/>
          </a:bodyPr>
          <a:lstStyle/>
          <a:p>
            <a:pPr algn="ctr">
              <a:lnSpc>
                <a:spcPct val="150000"/>
              </a:lnSpc>
            </a:pPr>
            <a:r>
              <a:rPr lang="fr-BE" sz="2400" dirty="0">
                <a:latin typeface="Calibri" panose="020F0502020204030204" pitchFamily="34" charset="0"/>
                <a:ea typeface="Calibri" panose="020F0502020204030204" pitchFamily="34" charset="0"/>
                <a:cs typeface="Calibri" panose="020F0502020204030204" pitchFamily="34" charset="0"/>
              </a:rPr>
              <a:t>La mission de ‘Sante pour tous’ est d’ </a:t>
            </a:r>
            <a:r>
              <a:rPr lang="fr-FR" sz="2400" dirty="0">
                <a:solidFill>
                  <a:srgbClr val="AAA91C"/>
                </a:solidFill>
                <a:latin typeface="Calibri" panose="020F0502020204030204" pitchFamily="34" charset="0"/>
                <a:ea typeface="Calibri" panose="020F0502020204030204" pitchFamily="34" charset="0"/>
                <a:cs typeface="Calibri" panose="020F0502020204030204" pitchFamily="34" charset="0"/>
              </a:rPr>
              <a:t>ÉDUQUER À LA CITOYENNETÉ MONDIALE ET À LA PENSÉE CRITIQUE</a:t>
            </a:r>
            <a:r>
              <a:rPr lang="fr-FR" sz="2400" dirty="0">
                <a:latin typeface="Calibri" panose="020F0502020204030204" pitchFamily="34" charset="0"/>
                <a:ea typeface="Calibri" panose="020F0502020204030204" pitchFamily="34" charset="0"/>
                <a:cs typeface="Calibri" panose="020F0502020204030204" pitchFamily="34" charset="0"/>
              </a:rPr>
              <a:t> en Belgique, aux inégalités mondiales en matière de santé.</a:t>
            </a:r>
          </a:p>
          <a:p>
            <a:pPr algn="ctr">
              <a:lnSpc>
                <a:spcPct val="150000"/>
              </a:lnSpc>
            </a:pPr>
            <a:endParaRPr lang="fr-FR" sz="1400" dirty="0">
              <a:latin typeface="Calibri" panose="020F0502020204030204" pitchFamily="34" charset="0"/>
              <a:ea typeface="Calibri" panose="020F0502020204030204" pitchFamily="34" charset="0"/>
              <a:cs typeface="Calibri" panose="020F0502020204030204" pitchFamily="34" charset="0"/>
            </a:endParaRPr>
          </a:p>
          <a:p>
            <a:endParaRPr lang="fr-FR" sz="1400" dirty="0">
              <a:latin typeface="Urbanist Medium" pitchFamily="50" charset="0"/>
              <a:ea typeface="Urbanist Medium" pitchFamily="50" charset="0"/>
              <a:cs typeface="Urbanist Medium" pitchFamily="50" charset="0"/>
            </a:endParaRPr>
          </a:p>
        </p:txBody>
      </p:sp>
      <p:sp>
        <p:nvSpPr>
          <p:cNvPr id="6" name="Tekstvak 5">
            <a:extLst>
              <a:ext uri="{FF2B5EF4-FFF2-40B4-BE49-F238E27FC236}">
                <a16:creationId xmlns:a16="http://schemas.microsoft.com/office/drawing/2014/main" id="{3563D8CA-B2F0-5A85-2028-7860735DA136}"/>
              </a:ext>
            </a:extLst>
          </p:cNvPr>
          <p:cNvSpPr txBox="1"/>
          <p:nvPr/>
        </p:nvSpPr>
        <p:spPr>
          <a:xfrm>
            <a:off x="6582998" y="1472470"/>
            <a:ext cx="4972006" cy="3913059"/>
          </a:xfrm>
          <a:prstGeom prst="rect">
            <a:avLst/>
          </a:prstGeom>
          <a:noFill/>
        </p:spPr>
        <p:txBody>
          <a:bodyPr wrap="square" rtlCol="0">
            <a:spAutoFit/>
          </a:bodyPr>
          <a:lstStyle/>
          <a:p>
            <a:pPr algn="ctr">
              <a:lnSpc>
                <a:spcPct val="150000"/>
              </a:lnSpc>
            </a:pPr>
            <a:r>
              <a:rPr lang="nl-BE" sz="2400" dirty="0">
                <a:latin typeface="Calibri" panose="020F0502020204030204" pitchFamily="34" charset="0"/>
                <a:ea typeface="Calibri" panose="020F0502020204030204" pitchFamily="34" charset="0"/>
                <a:cs typeface="Calibri" panose="020F0502020204030204" pitchFamily="34" charset="0"/>
              </a:rPr>
              <a:t>De missie van </a:t>
            </a:r>
          </a:p>
          <a:p>
            <a:pPr algn="ctr">
              <a:lnSpc>
                <a:spcPct val="150000"/>
              </a:lnSpc>
            </a:pPr>
            <a:r>
              <a:rPr lang="nl-BE" sz="2400" dirty="0">
                <a:latin typeface="Calibri" panose="020F0502020204030204" pitchFamily="34" charset="0"/>
                <a:ea typeface="Calibri" panose="020F0502020204030204" pitchFamily="34" charset="0"/>
                <a:cs typeface="Calibri" panose="020F0502020204030204" pitchFamily="34" charset="0"/>
              </a:rPr>
              <a:t>‘Gezondheidszorg voor iedereen’ is de</a:t>
            </a:r>
          </a:p>
          <a:p>
            <a:pPr algn="ctr">
              <a:lnSpc>
                <a:spcPct val="150000"/>
              </a:lnSpc>
            </a:pPr>
            <a:r>
              <a:rPr lang="nl-BE" sz="2400" dirty="0">
                <a:solidFill>
                  <a:srgbClr val="939E26"/>
                </a:solidFill>
                <a:latin typeface="Calibri" panose="020F0502020204030204" pitchFamily="34" charset="0"/>
                <a:ea typeface="Calibri" panose="020F0502020204030204" pitchFamily="34" charset="0"/>
                <a:cs typeface="Calibri" panose="020F0502020204030204" pitchFamily="34" charset="0"/>
              </a:rPr>
              <a:t>OPLEIDING TOT WERELDBURGERSCHAP EN KRITISCH DENKEN</a:t>
            </a:r>
            <a:r>
              <a:rPr lang="nl-BE" sz="2400" dirty="0">
                <a:latin typeface="Calibri" panose="020F0502020204030204" pitchFamily="34" charset="0"/>
                <a:ea typeface="Calibri" panose="020F0502020204030204" pitchFamily="34" charset="0"/>
                <a:cs typeface="Calibri" panose="020F0502020204030204" pitchFamily="34" charset="0"/>
              </a:rPr>
              <a:t> in België, </a:t>
            </a:r>
          </a:p>
          <a:p>
            <a:pPr algn="ctr">
              <a:lnSpc>
                <a:spcPct val="150000"/>
              </a:lnSpc>
            </a:pPr>
            <a:r>
              <a:rPr lang="nl-BE" sz="2400" dirty="0">
                <a:latin typeface="Calibri" panose="020F0502020204030204" pitchFamily="34" charset="0"/>
                <a:ea typeface="Calibri" panose="020F0502020204030204" pitchFamily="34" charset="0"/>
                <a:cs typeface="Calibri" panose="020F0502020204030204" pitchFamily="34" charset="0"/>
              </a:rPr>
              <a:t>over de wereldwijde ongelijkheden op het vlak van gezondheid.</a:t>
            </a:r>
          </a:p>
        </p:txBody>
      </p:sp>
    </p:spTree>
    <p:extLst>
      <p:ext uri="{BB962C8B-B14F-4D97-AF65-F5344CB8AC3E}">
        <p14:creationId xmlns:p14="http://schemas.microsoft.com/office/powerpoint/2010/main" val="3833516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F233-1340-C9E6-BF08-E0666A19F60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F5B2705-993F-B387-D7C8-A8ED0343D61E}"/>
              </a:ext>
            </a:extLst>
          </p:cNvPr>
          <p:cNvSpPr>
            <a:spLocks noGrp="1"/>
          </p:cNvSpPr>
          <p:nvPr>
            <p:ph type="title"/>
          </p:nvPr>
        </p:nvSpPr>
        <p:spPr>
          <a:xfrm>
            <a:off x="397164" y="355890"/>
            <a:ext cx="10631054" cy="706292"/>
          </a:xfrm>
        </p:spPr>
        <p:txBody>
          <a:bodyPr/>
          <a:lstStyle/>
          <a:p>
            <a:r>
              <a:rPr lang="fr-FR" dirty="0"/>
              <a:t>Comment ? / </a:t>
            </a:r>
            <a:r>
              <a:rPr lang="fr-FR" dirty="0" err="1"/>
              <a:t>Hoe</a:t>
            </a:r>
            <a:r>
              <a:rPr lang="fr-FR" dirty="0"/>
              <a:t> ?</a:t>
            </a:r>
            <a:endParaRPr lang="fr-BE" dirty="0"/>
          </a:p>
        </p:txBody>
      </p:sp>
      <p:sp>
        <p:nvSpPr>
          <p:cNvPr id="4" name="ZoneTexte 3">
            <a:extLst>
              <a:ext uri="{FF2B5EF4-FFF2-40B4-BE49-F238E27FC236}">
                <a16:creationId xmlns:a16="http://schemas.microsoft.com/office/drawing/2014/main" id="{04E4D691-1AB3-0D4C-C849-6F67979BF29D}"/>
              </a:ext>
            </a:extLst>
          </p:cNvPr>
          <p:cNvSpPr txBox="1"/>
          <p:nvPr/>
        </p:nvSpPr>
        <p:spPr>
          <a:xfrm>
            <a:off x="397164" y="1216641"/>
            <a:ext cx="5597236" cy="4739759"/>
          </a:xfrm>
          <a:prstGeom prst="rect">
            <a:avLst/>
          </a:prstGeom>
          <a:noFill/>
        </p:spPr>
        <p:txBody>
          <a:bodyPr wrap="square" lIns="91440" tIns="45720" rIns="91440" bIns="45720" rtlCol="0" anchor="t">
            <a:spAutoFit/>
          </a:bodyPr>
          <a:lstStyle/>
          <a:p>
            <a:pPr marL="342900" indent="-342900">
              <a:buClr>
                <a:srgbClr val="2B63AB"/>
              </a:buClr>
              <a:buFont typeface="Arial" panose="020B0604020202020204" pitchFamily="34" charset="0"/>
              <a:buChar char="•"/>
            </a:pPr>
            <a:r>
              <a:rPr lang="fr-FR" sz="2400" dirty="0">
                <a:latin typeface="Calibri"/>
                <a:ea typeface="Calibri"/>
                <a:cs typeface="Calibri"/>
              </a:rPr>
              <a:t>D’une part, en </a:t>
            </a:r>
            <a:r>
              <a:rPr lang="fr-FR" sz="2400" dirty="0">
                <a:solidFill>
                  <a:srgbClr val="AAA91C"/>
                </a:solidFill>
                <a:latin typeface="Calibri"/>
                <a:ea typeface="Calibri"/>
                <a:cs typeface="Calibri"/>
              </a:rPr>
              <a:t>RENFORÇANT</a:t>
            </a:r>
            <a:r>
              <a:rPr lang="fr-FR" sz="2400" dirty="0">
                <a:latin typeface="Calibri"/>
                <a:ea typeface="Calibri"/>
                <a:cs typeface="Calibri"/>
              </a:rPr>
              <a:t> vos compétences pourque vous pouvez mieux éduquer/convaincre votre réseau sur la solidarité internationale, la citoyenneté mondiale et l'inégalité structurelle mondiale</a:t>
            </a:r>
          </a:p>
          <a:p>
            <a:pPr>
              <a:buClr>
                <a:srgbClr val="2B63AB"/>
              </a:buClr>
            </a:pPr>
            <a:endParaRPr lang="fr-FR" sz="2400" dirty="0">
              <a:latin typeface="Calibri" panose="020F0502020204030204" pitchFamily="34" charset="0"/>
              <a:ea typeface="Calibri" panose="020F0502020204030204" pitchFamily="34" charset="0"/>
              <a:cs typeface="Calibri" panose="020F0502020204030204" pitchFamily="34" charset="0"/>
            </a:endParaRPr>
          </a:p>
          <a:p>
            <a:pPr marL="342900" indent="-342900">
              <a:buClr>
                <a:srgbClr val="2B63AB"/>
              </a:buClr>
              <a:buFont typeface="Arial" panose="020B0604020202020204" pitchFamily="34" charset="0"/>
              <a:buChar char="•"/>
            </a:pPr>
            <a:r>
              <a:rPr lang="fr-FR" sz="2400" dirty="0">
                <a:latin typeface="Calibri" panose="020F0502020204030204" pitchFamily="34" charset="0"/>
                <a:ea typeface="Calibri" panose="020F0502020204030204" pitchFamily="34" charset="0"/>
                <a:cs typeface="Calibri" panose="020F0502020204030204" pitchFamily="34" charset="0"/>
              </a:rPr>
              <a:t>En vous donnant des</a:t>
            </a:r>
            <a:r>
              <a:rPr lang="fr-FR" sz="2400" dirty="0">
                <a:solidFill>
                  <a:srgbClr val="939E26"/>
                </a:solidFill>
                <a:latin typeface="Calibri" panose="020F0502020204030204" pitchFamily="34" charset="0"/>
                <a:ea typeface="Calibri" panose="020F0502020204030204" pitchFamily="34" charset="0"/>
                <a:cs typeface="Calibri" panose="020F0502020204030204" pitchFamily="34" charset="0"/>
              </a:rPr>
              <a:t> OUTILS</a:t>
            </a:r>
            <a:r>
              <a:rPr lang="fr-FR" sz="2400" dirty="0">
                <a:latin typeface="Calibri" panose="020F0502020204030204" pitchFamily="34" charset="0"/>
                <a:ea typeface="Calibri" panose="020F0502020204030204" pitchFamily="34" charset="0"/>
                <a:cs typeface="Calibri" panose="020F0502020204030204" pitchFamily="34" charset="0"/>
              </a:rPr>
              <a:t>:</a:t>
            </a:r>
          </a:p>
          <a:p>
            <a:pPr marL="800100" lvl="1" indent="-342900">
              <a:buClr>
                <a:srgbClr val="2B63AB"/>
              </a:buClr>
              <a:buFont typeface="Arial" panose="020B0604020202020204" pitchFamily="34" charset="0"/>
              <a:buChar char="•"/>
            </a:pPr>
            <a:r>
              <a:rPr lang="fr-FR" sz="2400" dirty="0">
                <a:latin typeface="Calibri"/>
                <a:ea typeface="Calibri"/>
                <a:cs typeface="Calibri"/>
              </a:rPr>
              <a:t>Sessions théoriques en ligne et en présentiel</a:t>
            </a:r>
          </a:p>
          <a:p>
            <a:pPr marL="800100" lvl="1" indent="-342900">
              <a:buClr>
                <a:srgbClr val="2B63AB"/>
              </a:buClr>
              <a:buFont typeface="Arial" panose="020B0604020202020204" pitchFamily="34" charset="0"/>
              <a:buChar char="•"/>
            </a:pPr>
            <a:r>
              <a:rPr lang="fr-FR" sz="2400" dirty="0">
                <a:latin typeface="Calibri" panose="020F0502020204030204" pitchFamily="34" charset="0"/>
                <a:ea typeface="Calibri" panose="020F0502020204030204" pitchFamily="34" charset="0"/>
                <a:cs typeface="Calibri" panose="020F0502020204030204" pitchFamily="34" charset="0"/>
              </a:rPr>
              <a:t>Sessions pratiques sur les techniques de sensibilisation et mobilisation.</a:t>
            </a:r>
          </a:p>
          <a:p>
            <a:pPr marL="800100" lvl="1" indent="-342900">
              <a:buClr>
                <a:srgbClr val="2B63AB"/>
              </a:buClr>
              <a:buFont typeface="Arial" panose="020B0604020202020204" pitchFamily="34" charset="0"/>
              <a:buChar char="•"/>
            </a:pPr>
            <a:endParaRPr lang="fr-FR" sz="1400" dirty="0">
              <a:latin typeface="Urbanist Medium" pitchFamily="50" charset="0"/>
              <a:ea typeface="Urbanist Medium" pitchFamily="50" charset="0"/>
              <a:cs typeface="Urbanist Medium" pitchFamily="50" charset="0"/>
            </a:endParaRPr>
          </a:p>
        </p:txBody>
      </p:sp>
      <p:sp>
        <p:nvSpPr>
          <p:cNvPr id="3" name="Tekstvak 2">
            <a:extLst>
              <a:ext uri="{FF2B5EF4-FFF2-40B4-BE49-F238E27FC236}">
                <a16:creationId xmlns:a16="http://schemas.microsoft.com/office/drawing/2014/main" id="{F4BCC455-F3E0-1D79-A527-75D6F5974C6B}"/>
              </a:ext>
            </a:extLst>
          </p:cNvPr>
          <p:cNvSpPr txBox="1"/>
          <p:nvPr/>
        </p:nvSpPr>
        <p:spPr>
          <a:xfrm>
            <a:off x="6362044" y="1057319"/>
            <a:ext cx="5597236" cy="4893647"/>
          </a:xfrm>
          <a:prstGeom prst="rect">
            <a:avLst/>
          </a:prstGeom>
          <a:noFill/>
        </p:spPr>
        <p:txBody>
          <a:bodyPr wrap="square" lIns="91440" tIns="45720" rIns="91440" bIns="45720" rtlCol="0" anchor="t">
            <a:spAutoFit/>
          </a:bodyPr>
          <a:lstStyle/>
          <a:p>
            <a:pPr marL="342900" indent="-342900">
              <a:buClr>
                <a:srgbClr val="2B63AB"/>
              </a:buClr>
              <a:buFont typeface="Arial" panose="020B0604020202020204" pitchFamily="34" charset="0"/>
              <a:buChar char="•"/>
            </a:pPr>
            <a:r>
              <a:rPr lang="nl-BE" sz="2400" dirty="0">
                <a:latin typeface="Calibri"/>
                <a:ea typeface="Calibri"/>
                <a:cs typeface="Calibri"/>
              </a:rPr>
              <a:t>Enerzijds door uw vaardigheden te </a:t>
            </a:r>
            <a:r>
              <a:rPr lang="nl-BE" sz="2400" dirty="0">
                <a:solidFill>
                  <a:srgbClr val="939E26"/>
                </a:solidFill>
                <a:latin typeface="Calibri"/>
                <a:ea typeface="Calibri"/>
                <a:cs typeface="Calibri"/>
              </a:rPr>
              <a:t>VERSTERKEN</a:t>
            </a:r>
            <a:r>
              <a:rPr lang="nl-BE" sz="2400" dirty="0">
                <a:latin typeface="Calibri"/>
                <a:ea typeface="Calibri"/>
                <a:cs typeface="Calibri"/>
              </a:rPr>
              <a:t>, zodat u uw netwerk beter kunt informeren/overtuigen over internationale solidariteit, wereldburgerschap en de structurele ongelijkheid wereldwijd</a:t>
            </a:r>
          </a:p>
          <a:p>
            <a:pPr marL="342900" indent="-342900">
              <a:buClr>
                <a:srgbClr val="2B63AB"/>
              </a:buClr>
              <a:buFont typeface="Arial" panose="020B0604020202020204" pitchFamily="34" charset="0"/>
              <a:buChar char="•"/>
            </a:pPr>
            <a:endParaRPr lang="nl-BE" sz="2400" dirty="0">
              <a:latin typeface="Calibri"/>
              <a:ea typeface="Calibri"/>
              <a:cs typeface="Calibri"/>
            </a:endParaRPr>
          </a:p>
          <a:p>
            <a:pPr marL="342900" indent="-342900">
              <a:buClr>
                <a:srgbClr val="2B63AB"/>
              </a:buClr>
              <a:buFont typeface="Arial" panose="020B0604020202020204" pitchFamily="34" charset="0"/>
              <a:buChar char="•"/>
            </a:pPr>
            <a:r>
              <a:rPr lang="nl-BE" sz="2400" dirty="0">
                <a:latin typeface="Calibri" panose="020F0502020204030204" pitchFamily="34" charset="0"/>
                <a:ea typeface="Calibri" panose="020F0502020204030204" pitchFamily="34" charset="0"/>
                <a:cs typeface="Calibri" panose="020F0502020204030204" pitchFamily="34" charset="0"/>
              </a:rPr>
              <a:t>Door u </a:t>
            </a:r>
            <a:r>
              <a:rPr lang="nl-BE" sz="2400" dirty="0">
                <a:solidFill>
                  <a:srgbClr val="939E26"/>
                </a:solidFill>
                <a:latin typeface="Calibri" panose="020F0502020204030204" pitchFamily="34" charset="0"/>
                <a:ea typeface="Calibri" panose="020F0502020204030204" pitchFamily="34" charset="0"/>
                <a:cs typeface="Calibri" panose="020F0502020204030204" pitchFamily="34" charset="0"/>
              </a:rPr>
              <a:t>TOOLS </a:t>
            </a:r>
            <a:r>
              <a:rPr lang="nl-BE" sz="2400" dirty="0">
                <a:latin typeface="Calibri" panose="020F0502020204030204" pitchFamily="34" charset="0"/>
                <a:ea typeface="Calibri" panose="020F0502020204030204" pitchFamily="34" charset="0"/>
                <a:cs typeface="Calibri" panose="020F0502020204030204" pitchFamily="34" charset="0"/>
              </a:rPr>
              <a:t>aan te reiken:</a:t>
            </a:r>
          </a:p>
          <a:p>
            <a:pPr marL="800100" lvl="1" indent="-342900">
              <a:buClr>
                <a:srgbClr val="2B63AB"/>
              </a:buClr>
              <a:buFont typeface="Arial" panose="020B0604020202020204" pitchFamily="34" charset="0"/>
              <a:buChar char="•"/>
            </a:pPr>
            <a:r>
              <a:rPr lang="nl-BE" sz="2400" dirty="0">
                <a:latin typeface="Calibri"/>
                <a:ea typeface="Calibri"/>
                <a:cs typeface="Calibri"/>
              </a:rPr>
              <a:t>Theoretische online- en face-</a:t>
            </a:r>
            <a:r>
              <a:rPr lang="nl-BE" sz="2400" dirty="0" err="1">
                <a:latin typeface="Calibri"/>
                <a:ea typeface="Calibri"/>
                <a:cs typeface="Calibri"/>
              </a:rPr>
              <a:t>to</a:t>
            </a:r>
            <a:r>
              <a:rPr lang="nl-BE" sz="2400" dirty="0">
                <a:latin typeface="Calibri"/>
                <a:ea typeface="Calibri"/>
                <a:cs typeface="Calibri"/>
              </a:rPr>
              <a:t>-face sessies.</a:t>
            </a:r>
            <a:endParaRPr lang="nl-BE" sz="2400" dirty="0">
              <a:latin typeface="Calibri" panose="020F0502020204030204" pitchFamily="34" charset="0"/>
              <a:ea typeface="Calibri" panose="020F0502020204030204" pitchFamily="34" charset="0"/>
              <a:cs typeface="Calibri" panose="020F0502020204030204" pitchFamily="34" charset="0"/>
            </a:endParaRPr>
          </a:p>
          <a:p>
            <a:pPr marL="800100" lvl="1" indent="-342900">
              <a:buClr>
                <a:srgbClr val="2B63AB"/>
              </a:buClr>
              <a:buFont typeface="Arial" panose="020B0604020202020204" pitchFamily="34" charset="0"/>
              <a:buChar char="•"/>
            </a:pPr>
            <a:r>
              <a:rPr lang="nl-BE" sz="2400" dirty="0">
                <a:latin typeface="Calibri" panose="020F0502020204030204" pitchFamily="34" charset="0"/>
                <a:ea typeface="Calibri" panose="020F0502020204030204" pitchFamily="34" charset="0"/>
                <a:cs typeface="Calibri" panose="020F0502020204030204" pitchFamily="34" charset="0"/>
              </a:rPr>
              <a:t>Praktische sessies over bewustmakings- en mobilisatietechnieken.</a:t>
            </a:r>
          </a:p>
        </p:txBody>
      </p:sp>
    </p:spTree>
    <p:extLst>
      <p:ext uri="{BB962C8B-B14F-4D97-AF65-F5344CB8AC3E}">
        <p14:creationId xmlns:p14="http://schemas.microsoft.com/office/powerpoint/2010/main" val="1059133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A949E-87A6-F713-9E67-D81E5F6DE3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F63699-FF9B-6EE2-9F05-A9EAC1D293A0}"/>
              </a:ext>
            </a:extLst>
          </p:cNvPr>
          <p:cNvSpPr>
            <a:spLocks noGrp="1"/>
          </p:cNvSpPr>
          <p:nvPr>
            <p:ph type="title"/>
          </p:nvPr>
        </p:nvSpPr>
        <p:spPr>
          <a:xfrm>
            <a:off x="397164" y="196666"/>
            <a:ext cx="10631054" cy="706292"/>
          </a:xfrm>
        </p:spPr>
        <p:txBody>
          <a:bodyPr/>
          <a:lstStyle/>
          <a:p>
            <a:r>
              <a:rPr lang="fr-FR" dirty="0"/>
              <a:t>Comment ? / </a:t>
            </a:r>
            <a:r>
              <a:rPr lang="fr-FR" dirty="0" err="1"/>
              <a:t>Hoe</a:t>
            </a:r>
            <a:r>
              <a:rPr lang="fr-FR" dirty="0"/>
              <a:t> ?</a:t>
            </a:r>
            <a:endParaRPr lang="fr-BE" dirty="0"/>
          </a:p>
        </p:txBody>
      </p:sp>
      <p:sp>
        <p:nvSpPr>
          <p:cNvPr id="4" name="ZoneTexte 3">
            <a:extLst>
              <a:ext uri="{FF2B5EF4-FFF2-40B4-BE49-F238E27FC236}">
                <a16:creationId xmlns:a16="http://schemas.microsoft.com/office/drawing/2014/main" id="{6B9A2141-D8D3-DB4B-8199-2449A2308528}"/>
              </a:ext>
            </a:extLst>
          </p:cNvPr>
          <p:cNvSpPr txBox="1"/>
          <p:nvPr/>
        </p:nvSpPr>
        <p:spPr>
          <a:xfrm>
            <a:off x="397164" y="988912"/>
            <a:ext cx="5467928" cy="4893647"/>
          </a:xfrm>
          <a:prstGeom prst="rect">
            <a:avLst/>
          </a:prstGeom>
          <a:noFill/>
        </p:spPr>
        <p:txBody>
          <a:bodyPr wrap="square" lIns="91440" tIns="45720" rIns="91440" bIns="45720" rtlCol="0" anchor="t">
            <a:spAutoFit/>
          </a:bodyPr>
          <a:lstStyle/>
          <a:p>
            <a:r>
              <a:rPr lang="fr-FR" sz="2400" dirty="0">
                <a:latin typeface="Calibri"/>
                <a:ea typeface="Calibri"/>
                <a:cs typeface="Calibri"/>
              </a:rPr>
              <a:t>Afin d'apporter </a:t>
            </a:r>
            <a:r>
              <a:rPr lang="fr-FR" sz="2400" dirty="0">
                <a:solidFill>
                  <a:srgbClr val="939E26"/>
                </a:solidFill>
                <a:latin typeface="Calibri"/>
                <a:ea typeface="Calibri"/>
                <a:cs typeface="Calibri"/>
              </a:rPr>
              <a:t>UN CHANGEMENT </a:t>
            </a:r>
            <a:r>
              <a:rPr lang="fr-FR" sz="2400" dirty="0">
                <a:latin typeface="Calibri"/>
                <a:ea typeface="Calibri"/>
                <a:cs typeface="Calibri"/>
              </a:rPr>
              <a:t>et de faire évoluer l'opinion publique que le droit à des soins de qualité dans le monde est une priorité, </a:t>
            </a:r>
            <a:r>
              <a:rPr lang="fr-FR" sz="2400" dirty="0">
                <a:solidFill>
                  <a:srgbClr val="939E26"/>
                </a:solidFill>
                <a:latin typeface="Calibri"/>
                <a:ea typeface="Calibri"/>
                <a:cs typeface="Calibri"/>
              </a:rPr>
              <a:t>NOUS TRAVAILLONS ENSEMBLE </a:t>
            </a:r>
            <a:r>
              <a:rPr lang="fr-FR" sz="2400" dirty="0">
                <a:latin typeface="Calibri"/>
                <a:ea typeface="Calibri"/>
                <a:cs typeface="Calibri"/>
              </a:rPr>
              <a:t>pour </a:t>
            </a:r>
            <a:r>
              <a:rPr lang="fr-FR" sz="2400" dirty="0">
                <a:solidFill>
                  <a:srgbClr val="939E26"/>
                </a:solidFill>
                <a:latin typeface="Calibri"/>
                <a:ea typeface="Calibri"/>
                <a:cs typeface="Calibri"/>
              </a:rPr>
              <a:t>MOBILISER </a:t>
            </a:r>
            <a:r>
              <a:rPr lang="fr-FR" sz="2400" dirty="0">
                <a:latin typeface="Calibri"/>
                <a:ea typeface="Calibri"/>
                <a:cs typeface="Calibri"/>
              </a:rPr>
              <a:t>davantage de professionnels de la santé et faire pression sur les </a:t>
            </a:r>
            <a:r>
              <a:rPr lang="fr-FR" sz="2400" dirty="0">
                <a:solidFill>
                  <a:srgbClr val="939E26"/>
                </a:solidFill>
                <a:latin typeface="Calibri"/>
                <a:ea typeface="Calibri"/>
                <a:cs typeface="Calibri"/>
              </a:rPr>
              <a:t>DÉCIDEURS POLITIQUES </a:t>
            </a:r>
            <a:r>
              <a:rPr lang="fr-FR" sz="2400" dirty="0">
                <a:latin typeface="Calibri"/>
                <a:ea typeface="Calibri"/>
                <a:cs typeface="Calibri"/>
              </a:rPr>
              <a:t>pour qu'ils favorisent l'accès aux soins de santé pour tous.</a:t>
            </a:r>
          </a:p>
          <a:p>
            <a:endParaRPr lang="fr-FR" sz="2400" dirty="0">
              <a:latin typeface="Calibri" panose="020F0502020204030204" pitchFamily="34" charset="0"/>
              <a:ea typeface="Calibri" panose="020F0502020204030204" pitchFamily="34" charset="0"/>
              <a:cs typeface="Calibri" panose="020F0502020204030204" pitchFamily="34" charset="0"/>
            </a:endParaRPr>
          </a:p>
          <a:p>
            <a:r>
              <a:rPr lang="fr-FR" sz="2400" dirty="0">
                <a:latin typeface="Calibri" panose="020F0502020204030204" pitchFamily="34" charset="0"/>
                <a:ea typeface="Calibri" panose="020F0502020204030204" pitchFamily="34" charset="0"/>
                <a:cs typeface="Calibri" panose="020F0502020204030204" pitchFamily="34" charset="0"/>
              </a:rPr>
              <a:t>Aujourd'hui, en tant qu'ambassadeurs de Santé pour tous, vous êtes les porte-parole de ce </a:t>
            </a:r>
            <a:r>
              <a:rPr lang="fr-FR" sz="2400" dirty="0">
                <a:solidFill>
                  <a:srgbClr val="939E26"/>
                </a:solidFill>
                <a:latin typeface="Calibri" panose="020F0502020204030204" pitchFamily="34" charset="0"/>
                <a:ea typeface="Calibri" panose="020F0502020204030204" pitchFamily="34" charset="0"/>
                <a:cs typeface="Calibri" panose="020F0502020204030204" pitchFamily="34" charset="0"/>
              </a:rPr>
              <a:t>MESSAGE DE CHANGEMENT</a:t>
            </a:r>
            <a:r>
              <a:rPr lang="fr-FR" sz="2400" dirty="0">
                <a:latin typeface="Calibri" panose="020F0502020204030204" pitchFamily="34" charset="0"/>
                <a:ea typeface="Calibri" panose="020F0502020204030204" pitchFamily="34" charset="0"/>
                <a:cs typeface="Calibri" panose="020F0502020204030204" pitchFamily="34" charset="0"/>
              </a:rPr>
              <a:t>.</a:t>
            </a:r>
            <a:endParaRPr lang="fr-FR" sz="1400" dirty="0">
              <a:latin typeface="Urbanist Medium" pitchFamily="50" charset="0"/>
              <a:ea typeface="Urbanist Medium" pitchFamily="50" charset="0"/>
              <a:cs typeface="Urbanist Medium" pitchFamily="50" charset="0"/>
            </a:endParaRPr>
          </a:p>
        </p:txBody>
      </p:sp>
      <p:sp>
        <p:nvSpPr>
          <p:cNvPr id="3" name="Tekstvak 2">
            <a:extLst>
              <a:ext uri="{FF2B5EF4-FFF2-40B4-BE49-F238E27FC236}">
                <a16:creationId xmlns:a16="http://schemas.microsoft.com/office/drawing/2014/main" id="{EEB4B4E9-24AF-A15B-FE2C-2B21BA40F90D}"/>
              </a:ext>
            </a:extLst>
          </p:cNvPr>
          <p:cNvSpPr txBox="1"/>
          <p:nvPr/>
        </p:nvSpPr>
        <p:spPr>
          <a:xfrm>
            <a:off x="6315536" y="988912"/>
            <a:ext cx="5467927" cy="4893647"/>
          </a:xfrm>
          <a:prstGeom prst="rect">
            <a:avLst/>
          </a:prstGeom>
          <a:noFill/>
        </p:spPr>
        <p:txBody>
          <a:bodyPr wrap="square" lIns="91440" tIns="45720" rIns="91440" bIns="45720" rtlCol="0" anchor="t">
            <a:spAutoFit/>
          </a:bodyPr>
          <a:lstStyle/>
          <a:p>
            <a:r>
              <a:rPr lang="nl-BE" sz="2400" dirty="0"/>
              <a:t>Om </a:t>
            </a:r>
            <a:r>
              <a:rPr lang="nl-BE" sz="2400" dirty="0">
                <a:solidFill>
                  <a:srgbClr val="939E26"/>
                </a:solidFill>
              </a:rPr>
              <a:t>VERANDERING</a:t>
            </a:r>
            <a:r>
              <a:rPr lang="nl-BE" sz="2400" dirty="0"/>
              <a:t> teweeg te brengen en ervoor te zorgen dat de publieke opinie het recht op kwaliteitsvolle zorg wereldwijd als een prioriteit beschouwt, </a:t>
            </a:r>
            <a:r>
              <a:rPr lang="nl-BE" sz="2400" dirty="0">
                <a:solidFill>
                  <a:srgbClr val="939E26"/>
                </a:solidFill>
              </a:rPr>
              <a:t>WERKEN WE SAMEN </a:t>
            </a:r>
            <a:r>
              <a:rPr lang="nl-BE" sz="2400" dirty="0"/>
              <a:t>om meer zorgprofessionals te </a:t>
            </a:r>
            <a:r>
              <a:rPr lang="nl-BE" sz="2400" dirty="0">
                <a:solidFill>
                  <a:srgbClr val="939E26"/>
                </a:solidFill>
              </a:rPr>
              <a:t>MOBILISEREN</a:t>
            </a:r>
            <a:r>
              <a:rPr lang="nl-BE" sz="2400" dirty="0"/>
              <a:t> en om druk uit te oefenen op het </a:t>
            </a:r>
            <a:r>
              <a:rPr lang="nl-BE" sz="2400" dirty="0">
                <a:solidFill>
                  <a:srgbClr val="939E26"/>
                </a:solidFill>
              </a:rPr>
              <a:t>BELEID,</a:t>
            </a:r>
            <a:r>
              <a:rPr lang="nl-BE" sz="2400" dirty="0"/>
              <a:t> zodat de toegang tot universele gezondheidszorg wordt bevorderd.</a:t>
            </a:r>
          </a:p>
          <a:p>
            <a:endParaRPr lang="nl-BE" sz="2400" dirty="0"/>
          </a:p>
          <a:p>
            <a:r>
              <a:rPr lang="nl-BE" sz="2400" dirty="0"/>
              <a:t>Vandaag dragen jullie, als ambassadeurs van Gezondheidszorg voor iedereen, deze </a:t>
            </a:r>
            <a:r>
              <a:rPr lang="nl-BE" sz="2400" dirty="0">
                <a:solidFill>
                  <a:srgbClr val="939E26"/>
                </a:solidFill>
              </a:rPr>
              <a:t>BOODSCHAP VAN VERANDERING </a:t>
            </a:r>
            <a:r>
              <a:rPr lang="nl-BE" sz="2400" dirty="0"/>
              <a:t>uit.</a:t>
            </a:r>
          </a:p>
        </p:txBody>
      </p:sp>
    </p:spTree>
    <p:extLst>
      <p:ext uri="{BB962C8B-B14F-4D97-AF65-F5344CB8AC3E}">
        <p14:creationId xmlns:p14="http://schemas.microsoft.com/office/powerpoint/2010/main" val="3579726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8524E-692D-9763-74B3-6CB37ABB4278}"/>
              </a:ext>
            </a:extLst>
          </p:cNvPr>
          <p:cNvSpPr>
            <a:spLocks noGrp="1"/>
          </p:cNvSpPr>
          <p:nvPr>
            <p:ph type="title"/>
          </p:nvPr>
        </p:nvSpPr>
        <p:spPr>
          <a:xfrm>
            <a:off x="423862" y="309707"/>
            <a:ext cx="10515600" cy="1325563"/>
          </a:xfrm>
        </p:spPr>
        <p:txBody>
          <a:bodyPr/>
          <a:lstStyle/>
          <a:p>
            <a:r>
              <a:rPr lang="fr-BE" b="0" dirty="0">
                <a:latin typeface="Calibri" panose="020F0502020204030204" pitchFamily="34" charset="0"/>
                <a:ea typeface="Calibri" panose="020F0502020204030204" pitchFamily="34" charset="0"/>
                <a:cs typeface="Calibri" panose="020F0502020204030204" pitchFamily="34" charset="0"/>
              </a:rPr>
              <a:t>Objectifs du trajet et le rôle des </a:t>
            </a:r>
            <a:r>
              <a:rPr lang="fr-FR" b="0" dirty="0">
                <a:latin typeface="Calibri" panose="020F0502020204030204" pitchFamily="34" charset="0"/>
                <a:ea typeface="Calibri" panose="020F0502020204030204" pitchFamily="34" charset="0"/>
                <a:cs typeface="Calibri" panose="020F0502020204030204" pitchFamily="34" charset="0"/>
              </a:rPr>
              <a:t>ambassadeurs de Santé pour tous</a:t>
            </a:r>
            <a:endParaRPr lang="fr-BE" b="0" dirty="0">
              <a:latin typeface="Calibri" panose="020F0502020204030204" pitchFamily="34" charset="0"/>
              <a:ea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A3A32856-773D-FAD1-5415-C46B547B053C}"/>
              </a:ext>
            </a:extLst>
          </p:cNvPr>
          <p:cNvSpPr txBox="1"/>
          <p:nvPr/>
        </p:nvSpPr>
        <p:spPr>
          <a:xfrm>
            <a:off x="321504" y="2205444"/>
            <a:ext cx="3781425" cy="2923877"/>
          </a:xfrm>
          <a:prstGeom prst="rect">
            <a:avLst/>
          </a:prstGeom>
          <a:noFill/>
        </p:spPr>
        <p:txBody>
          <a:bodyPr wrap="square" lIns="91440" tIns="45720" rIns="91440" bIns="45720" rtlCol="0" anchor="t">
            <a:spAutoFit/>
          </a:bodyPr>
          <a:lstStyle/>
          <a:p>
            <a:pPr algn="ctr"/>
            <a:r>
              <a:rPr lang="fr-BE" sz="2400" dirty="0">
                <a:solidFill>
                  <a:srgbClr val="2B63AB"/>
                </a:solidFill>
                <a:latin typeface="American Typewriter" panose="02090604020004020304" pitchFamily="18" charset="0"/>
              </a:rPr>
              <a:t>Objectifs </a:t>
            </a:r>
          </a:p>
          <a:p>
            <a:pPr algn="ctr"/>
            <a:r>
              <a:rPr lang="fr-BE" sz="2400" dirty="0">
                <a:solidFill>
                  <a:srgbClr val="2B63AB"/>
                </a:solidFill>
                <a:latin typeface="American Typewriter" panose="02090604020004020304" pitchFamily="18" charset="0"/>
              </a:rPr>
              <a:t>du trajet</a:t>
            </a:r>
          </a:p>
          <a:p>
            <a:pPr algn="ctr"/>
            <a:r>
              <a:rPr lang="fr-BE" sz="2400" dirty="0">
                <a:latin typeface="American Typewriter" panose="02090604020004020304" pitchFamily="18" charset="0"/>
              </a:rPr>
              <a:t> </a:t>
            </a:r>
          </a:p>
          <a:p>
            <a:pPr algn="ctr"/>
            <a:r>
              <a:rPr lang="fr-BE" sz="1600" b="1" dirty="0">
                <a:latin typeface="Urbanist Light"/>
              </a:rPr>
              <a:t>Les ambassadeurs de 'Santé pour tous' peuvent informer, sensibiliser et mobiliser d'autres professionnels (actuels ou futurs) de la santé afin de stimuler une citoyenneté mondiale critique et promouvoir ainsi l'accès universel aux soins de santé.</a:t>
            </a:r>
          </a:p>
        </p:txBody>
      </p:sp>
      <p:sp>
        <p:nvSpPr>
          <p:cNvPr id="5" name="ZoneTexte 4">
            <a:extLst>
              <a:ext uri="{FF2B5EF4-FFF2-40B4-BE49-F238E27FC236}">
                <a16:creationId xmlns:a16="http://schemas.microsoft.com/office/drawing/2014/main" id="{BCC4CECE-BD4E-9B9D-2BE8-35360C865073}"/>
              </a:ext>
            </a:extLst>
          </p:cNvPr>
          <p:cNvSpPr txBox="1"/>
          <p:nvPr/>
        </p:nvSpPr>
        <p:spPr>
          <a:xfrm>
            <a:off x="4105754" y="2208360"/>
            <a:ext cx="3781425" cy="2800767"/>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Impact sur la mission de Santé pour tous</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En partageant des </a:t>
            </a:r>
            <a:r>
              <a:rPr lang="fr-BE" sz="1600" dirty="0">
                <a:latin typeface="Urbanist Black" pitchFamily="50" charset="0"/>
                <a:ea typeface="Urbanist Black" pitchFamily="50" charset="0"/>
                <a:cs typeface="Urbanist Black" pitchFamily="50" charset="0"/>
              </a:rPr>
              <a:t>messages forts et engagés</a:t>
            </a:r>
            <a:r>
              <a:rPr lang="fr-BE" sz="1600" dirty="0">
                <a:latin typeface="Urbanist Light" pitchFamily="50" charset="0"/>
                <a:ea typeface="Urbanist Light" pitchFamily="50" charset="0"/>
                <a:cs typeface="Urbanist Light" pitchFamily="50" charset="0"/>
              </a:rPr>
              <a:t>, les </a:t>
            </a:r>
            <a:r>
              <a:rPr lang="fr-FR" sz="1600" dirty="0">
                <a:latin typeface="Urbanist Light" pitchFamily="50" charset="0"/>
                <a:ea typeface="Urbanist Light" pitchFamily="50" charset="0"/>
                <a:cs typeface="Urbanist Light" pitchFamily="50" charset="0"/>
              </a:rPr>
              <a:t>ambassadeurs de Santé pour tous</a:t>
            </a:r>
            <a:r>
              <a:rPr lang="fr-BE" sz="1600" dirty="0">
                <a:latin typeface="Urbanist Light" pitchFamily="50" charset="0"/>
                <a:ea typeface="Urbanist Light" pitchFamily="50" charset="0"/>
                <a:cs typeface="Urbanist Light" pitchFamily="50" charset="0"/>
              </a:rPr>
              <a:t> peuvent toucher un public plus large et </a:t>
            </a:r>
            <a:r>
              <a:rPr lang="fr-BE" sz="1600" dirty="0">
                <a:latin typeface="Urbanist Black" pitchFamily="50" charset="0"/>
                <a:ea typeface="Urbanist Black" pitchFamily="50" charset="0"/>
                <a:cs typeface="Urbanist Black" pitchFamily="50" charset="0"/>
              </a:rPr>
              <a:t>recruter de nouveaux </a:t>
            </a:r>
            <a:r>
              <a:rPr lang="fr-FR" sz="1600" dirty="0">
                <a:latin typeface="Urbanist Black" pitchFamily="50" charset="0"/>
                <a:ea typeface="Urbanist Black" pitchFamily="50" charset="0"/>
                <a:cs typeface="Urbanist Black" pitchFamily="50" charset="0"/>
              </a:rPr>
              <a:t>ambassadeurs de Santé pour tous</a:t>
            </a:r>
            <a:r>
              <a:rPr lang="fr-BE" sz="1600" dirty="0">
                <a:latin typeface="Urbanist Black" pitchFamily="50" charset="0"/>
                <a:ea typeface="Urbanist Black" pitchFamily="50" charset="0"/>
                <a:cs typeface="Urbanist Black" pitchFamily="50" charset="0"/>
              </a:rPr>
              <a:t>.</a:t>
            </a:r>
            <a:r>
              <a:rPr lang="fr-BE" sz="1600" dirty="0">
                <a:latin typeface="Urbanist Light" pitchFamily="50" charset="0"/>
                <a:ea typeface="Urbanist Light" pitchFamily="50" charset="0"/>
                <a:cs typeface="Urbanist Light" pitchFamily="50" charset="0"/>
              </a:rPr>
              <a:t>. </a:t>
            </a:r>
          </a:p>
        </p:txBody>
      </p:sp>
      <p:sp>
        <p:nvSpPr>
          <p:cNvPr id="6" name="ZoneTexte 5">
            <a:extLst>
              <a:ext uri="{FF2B5EF4-FFF2-40B4-BE49-F238E27FC236}">
                <a16:creationId xmlns:a16="http://schemas.microsoft.com/office/drawing/2014/main" id="{EF1669AD-BF49-A361-8042-5EFCE3AD22EE}"/>
              </a:ext>
            </a:extLst>
          </p:cNvPr>
          <p:cNvSpPr txBox="1"/>
          <p:nvPr/>
        </p:nvSpPr>
        <p:spPr>
          <a:xfrm>
            <a:off x="7878633" y="2205444"/>
            <a:ext cx="4315961" cy="2677656"/>
          </a:xfrm>
          <a:prstGeom prst="rect">
            <a:avLst/>
          </a:prstGeom>
          <a:noFill/>
        </p:spPr>
        <p:txBody>
          <a:bodyPr wrap="square" lIns="91440" tIns="45720" rIns="91440" bIns="45720" rtlCol="0" anchor="t">
            <a:spAutoFit/>
          </a:bodyPr>
          <a:lstStyle/>
          <a:p>
            <a:pPr algn="ctr"/>
            <a:r>
              <a:rPr lang="fr-BE" sz="2400" dirty="0">
                <a:solidFill>
                  <a:srgbClr val="2B63AB"/>
                </a:solidFill>
                <a:latin typeface="American Typewriter" panose="02090604020004020304" pitchFamily="18" charset="0"/>
              </a:rPr>
              <a:t>Rôle des </a:t>
            </a:r>
          </a:p>
          <a:p>
            <a:pPr algn="ctr"/>
            <a:r>
              <a:rPr lang="fr-FR" sz="2400" dirty="0">
                <a:solidFill>
                  <a:srgbClr val="2B63AB"/>
                </a:solidFill>
                <a:latin typeface="American Typewriter"/>
              </a:rPr>
              <a:t>ambassadeurs </a:t>
            </a:r>
            <a:endParaRPr lang="fr-BE" sz="2400" dirty="0">
              <a:latin typeface="American Typewriter" panose="02090604020004020304" pitchFamily="18" charset="0"/>
            </a:endParaRPr>
          </a:p>
          <a:p>
            <a:pPr algn="ctr"/>
            <a:endParaRPr lang="fr-FR" sz="2400" dirty="0">
              <a:solidFill>
                <a:srgbClr val="2B63AB"/>
              </a:solidFill>
              <a:latin typeface="American Typewriter"/>
              <a:ea typeface="+mn-lt"/>
              <a:cs typeface="+mn-lt"/>
            </a:endParaRPr>
          </a:p>
          <a:p>
            <a:pPr algn="ctr"/>
            <a:r>
              <a:rPr lang="fr-BE" sz="1600" dirty="0">
                <a:latin typeface="Urbanist Light"/>
                <a:ea typeface="+mn-lt"/>
                <a:cs typeface="+mn-lt"/>
              </a:rPr>
              <a:t>En tant qu'ambassadeurs de « Santé pour tous », vous êtes crédibles et pouvez inspirer et encourager une réflexion critique sur la citoyenneté mondiale autour du thème de l'accès aux soins de santé pour tous et de la solidarité internationale. </a:t>
            </a:r>
            <a:endParaRPr lang="fr-BE" dirty="0">
              <a:latin typeface="Urbanist Light"/>
              <a:ea typeface="+mn-lt"/>
              <a:cs typeface="+mn-lt"/>
            </a:endParaRPr>
          </a:p>
        </p:txBody>
      </p:sp>
      <p:pic>
        <p:nvPicPr>
          <p:cNvPr id="8" name="Graphique 7" descr="Flèche : droite avec un remplissage uni">
            <a:extLst>
              <a:ext uri="{FF2B5EF4-FFF2-40B4-BE49-F238E27FC236}">
                <a16:creationId xmlns:a16="http://schemas.microsoft.com/office/drawing/2014/main" id="{1AAA91E5-DAB8-8D8F-552F-40FF69F810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3195628" y="1912038"/>
            <a:ext cx="914400" cy="914400"/>
          </a:xfrm>
          <a:prstGeom prst="rect">
            <a:avLst/>
          </a:prstGeom>
        </p:spPr>
      </p:pic>
      <p:pic>
        <p:nvPicPr>
          <p:cNvPr id="9" name="Graphique 8" descr="Flèche : droite avec un remplissage uni">
            <a:extLst>
              <a:ext uri="{FF2B5EF4-FFF2-40B4-BE49-F238E27FC236}">
                <a16:creationId xmlns:a16="http://schemas.microsoft.com/office/drawing/2014/main" id="{12D8604E-19EB-2888-6518-CEA1F2AD78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73808" y="1914843"/>
            <a:ext cx="914400" cy="914400"/>
          </a:xfrm>
          <a:prstGeom prst="rect">
            <a:avLst/>
          </a:prstGeom>
        </p:spPr>
      </p:pic>
    </p:spTree>
    <p:extLst>
      <p:ext uri="{BB962C8B-B14F-4D97-AF65-F5344CB8AC3E}">
        <p14:creationId xmlns:p14="http://schemas.microsoft.com/office/powerpoint/2010/main" val="418277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CEDFA-E745-87CB-1BD9-1764552480A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1B768C-B032-B0D6-3105-8341AD6425FF}"/>
              </a:ext>
            </a:extLst>
          </p:cNvPr>
          <p:cNvSpPr>
            <a:spLocks noGrp="1"/>
          </p:cNvSpPr>
          <p:nvPr>
            <p:ph type="title"/>
          </p:nvPr>
        </p:nvSpPr>
        <p:spPr>
          <a:xfrm>
            <a:off x="349970" y="221773"/>
            <a:ext cx="11344275" cy="1325563"/>
          </a:xfrm>
        </p:spPr>
        <p:txBody>
          <a:bodyPr>
            <a:normAutofit fontScale="90000"/>
          </a:bodyPr>
          <a:lstStyle/>
          <a:p>
            <a:r>
              <a:rPr lang="nl-BE" b="0" dirty="0">
                <a:latin typeface="Calibri" panose="020F0502020204030204" pitchFamily="34" charset="0"/>
                <a:ea typeface="Calibri" panose="020F0502020204030204" pitchFamily="34" charset="0"/>
                <a:cs typeface="Calibri" panose="020F0502020204030204" pitchFamily="34" charset="0"/>
              </a:rPr>
              <a:t>Doelstellingen van de opleiding en rol van de ambassadeurs van Gezondheidszorg voor iedereen</a:t>
            </a:r>
            <a:endParaRPr lang="fr-BE" b="0" dirty="0">
              <a:latin typeface="Calibri" panose="020F0502020204030204" pitchFamily="34" charset="0"/>
              <a:ea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1F8BCBBC-A584-10FD-8530-788D33C2DA93}"/>
              </a:ext>
            </a:extLst>
          </p:cNvPr>
          <p:cNvSpPr txBox="1"/>
          <p:nvPr/>
        </p:nvSpPr>
        <p:spPr>
          <a:xfrm>
            <a:off x="285750" y="2381011"/>
            <a:ext cx="3781425" cy="3293209"/>
          </a:xfrm>
          <a:prstGeom prst="rect">
            <a:avLst/>
          </a:prstGeom>
          <a:noFill/>
        </p:spPr>
        <p:txBody>
          <a:bodyPr wrap="square" lIns="91440" tIns="45720" rIns="91440" bIns="45720" rtlCol="0" anchor="t">
            <a:spAutoFit/>
          </a:bodyPr>
          <a:lstStyle/>
          <a:p>
            <a:pPr algn="ctr"/>
            <a:r>
              <a:rPr lang="fr-BE" sz="2400" dirty="0" err="1">
                <a:solidFill>
                  <a:srgbClr val="2B63AB"/>
                </a:solidFill>
                <a:latin typeface="American Typewriter" panose="02090604020004020304" pitchFamily="18" charset="0"/>
              </a:rPr>
              <a:t>Doelstelling</a:t>
            </a:r>
            <a:r>
              <a:rPr lang="fr-BE" sz="2400" dirty="0">
                <a:solidFill>
                  <a:srgbClr val="2B63AB"/>
                </a:solidFill>
                <a:latin typeface="American Typewriter" panose="02090604020004020304" pitchFamily="18" charset="0"/>
              </a:rPr>
              <a:t> </a:t>
            </a:r>
          </a:p>
          <a:p>
            <a:pPr algn="ctr"/>
            <a:r>
              <a:rPr lang="fr-BE" sz="2400" dirty="0">
                <a:solidFill>
                  <a:srgbClr val="2B63AB"/>
                </a:solidFill>
                <a:latin typeface="American Typewriter" panose="02090604020004020304" pitchFamily="18" charset="0"/>
              </a:rPr>
              <a:t>van het </a:t>
            </a:r>
            <a:r>
              <a:rPr lang="fr-BE" sz="2400" dirty="0" err="1">
                <a:solidFill>
                  <a:srgbClr val="2B63AB"/>
                </a:solidFill>
                <a:latin typeface="American Typewriter" panose="02090604020004020304" pitchFamily="18" charset="0"/>
              </a:rPr>
              <a:t>traject</a:t>
            </a:r>
            <a:r>
              <a:rPr lang="fr-BE" sz="2400" dirty="0">
                <a:solidFill>
                  <a:srgbClr val="2B63AB"/>
                </a:solidFill>
                <a:latin typeface="American Typewriter" panose="02090604020004020304" pitchFamily="18" charset="0"/>
              </a:rPr>
              <a:t> </a:t>
            </a:r>
          </a:p>
          <a:p>
            <a:pPr algn="ctr"/>
            <a:endParaRPr lang="fr-BE" sz="2400" dirty="0">
              <a:solidFill>
                <a:srgbClr val="2B63AB"/>
              </a:solidFill>
              <a:latin typeface="American Typewriter" panose="02090604020004020304" pitchFamily="18" charset="0"/>
            </a:endParaRPr>
          </a:p>
          <a:p>
            <a:pPr algn="ctr"/>
            <a:endParaRPr lang="fr-BE" sz="2000" dirty="0">
              <a:solidFill>
                <a:srgbClr val="2B63AB"/>
              </a:solidFill>
              <a:latin typeface="American Typewriter"/>
            </a:endParaRPr>
          </a:p>
          <a:p>
            <a:pPr algn="ctr"/>
            <a:r>
              <a:rPr lang="fr-BE" sz="1600" dirty="0">
                <a:latin typeface="Urbanist Light"/>
              </a:rPr>
              <a:t> De ambassadeurs van ‘</a:t>
            </a:r>
            <a:r>
              <a:rPr lang="fr-BE" sz="1600" dirty="0" err="1">
                <a:latin typeface="Urbanist Light"/>
              </a:rPr>
              <a:t>Gezondheidszorg</a:t>
            </a:r>
            <a:r>
              <a:rPr lang="fr-BE" sz="1600" dirty="0">
                <a:latin typeface="Urbanist Light"/>
              </a:rPr>
              <a:t> </a:t>
            </a:r>
            <a:r>
              <a:rPr lang="fr-BE" sz="1600" dirty="0" err="1">
                <a:latin typeface="Urbanist Light"/>
              </a:rPr>
              <a:t>voor</a:t>
            </a:r>
            <a:r>
              <a:rPr lang="fr-BE" sz="1600" dirty="0">
                <a:latin typeface="Urbanist Light"/>
              </a:rPr>
              <a:t> </a:t>
            </a:r>
            <a:r>
              <a:rPr lang="fr-BE" sz="1600" dirty="0" err="1">
                <a:latin typeface="Urbanist Light"/>
              </a:rPr>
              <a:t>Iedereen</a:t>
            </a:r>
            <a:r>
              <a:rPr lang="fr-BE" sz="1600" dirty="0">
                <a:latin typeface="Urbanist Light"/>
              </a:rPr>
              <a:t>’ </a:t>
            </a:r>
            <a:r>
              <a:rPr lang="fr-BE" sz="1600" dirty="0" err="1">
                <a:latin typeface="Urbanist Light"/>
              </a:rPr>
              <a:t>kunnen</a:t>
            </a:r>
            <a:r>
              <a:rPr lang="fr-BE" sz="1600" dirty="0">
                <a:latin typeface="Urbanist Light"/>
              </a:rPr>
              <a:t> </a:t>
            </a:r>
            <a:r>
              <a:rPr lang="fr-BE" sz="1600" dirty="0" err="1">
                <a:latin typeface="Urbanist Light"/>
              </a:rPr>
              <a:t>andere</a:t>
            </a:r>
            <a:r>
              <a:rPr lang="fr-BE" sz="1600" dirty="0">
                <a:latin typeface="Urbanist Light"/>
              </a:rPr>
              <a:t> (</a:t>
            </a:r>
            <a:r>
              <a:rPr lang="fr-BE" sz="1600" dirty="0" err="1">
                <a:latin typeface="Urbanist Light"/>
              </a:rPr>
              <a:t>toekomstige</a:t>
            </a:r>
            <a:r>
              <a:rPr lang="fr-BE" sz="1600" dirty="0">
                <a:latin typeface="Urbanist Light"/>
              </a:rPr>
              <a:t>) </a:t>
            </a:r>
            <a:r>
              <a:rPr lang="fr-BE" sz="1600" dirty="0" err="1">
                <a:latin typeface="Urbanist Light"/>
              </a:rPr>
              <a:t>zorgprofessionals</a:t>
            </a:r>
            <a:r>
              <a:rPr lang="fr-BE" sz="1600" dirty="0">
                <a:latin typeface="Urbanist Light"/>
              </a:rPr>
              <a:t> </a:t>
            </a:r>
            <a:r>
              <a:rPr lang="fr-BE" sz="1600" dirty="0" err="1">
                <a:latin typeface="Urbanist Light"/>
              </a:rPr>
              <a:t>informeren</a:t>
            </a:r>
            <a:r>
              <a:rPr lang="fr-BE" sz="1600" dirty="0">
                <a:latin typeface="Urbanist Light"/>
              </a:rPr>
              <a:t>, </a:t>
            </a:r>
            <a:r>
              <a:rPr lang="fr-BE" sz="1600" dirty="0" err="1">
                <a:latin typeface="Urbanist Light"/>
              </a:rPr>
              <a:t>sensibiliseren</a:t>
            </a:r>
            <a:r>
              <a:rPr lang="fr-BE" sz="1600" dirty="0">
                <a:latin typeface="Urbanist Light"/>
              </a:rPr>
              <a:t> en </a:t>
            </a:r>
            <a:r>
              <a:rPr lang="fr-BE" sz="1600" dirty="0" err="1">
                <a:latin typeface="Urbanist Light"/>
              </a:rPr>
              <a:t>mobiliseren</a:t>
            </a:r>
            <a:r>
              <a:rPr lang="fr-BE" sz="1600" dirty="0">
                <a:latin typeface="Urbanist Light"/>
              </a:rPr>
              <a:t> om </a:t>
            </a:r>
            <a:r>
              <a:rPr lang="fr-BE" sz="1600" dirty="0" err="1">
                <a:latin typeface="Urbanist Light"/>
              </a:rPr>
              <a:t>kritisch</a:t>
            </a:r>
            <a:r>
              <a:rPr lang="fr-BE" sz="1600" dirty="0">
                <a:latin typeface="Urbanist Light"/>
              </a:rPr>
              <a:t> </a:t>
            </a:r>
            <a:r>
              <a:rPr lang="fr-BE" sz="1600" dirty="0" err="1">
                <a:latin typeface="Urbanist Light"/>
              </a:rPr>
              <a:t>wereldburgerschap</a:t>
            </a:r>
            <a:r>
              <a:rPr lang="fr-BE" sz="1600" dirty="0">
                <a:latin typeface="Urbanist Light"/>
              </a:rPr>
              <a:t> te </a:t>
            </a:r>
            <a:r>
              <a:rPr lang="fr-BE" sz="1600" dirty="0" err="1">
                <a:latin typeface="Urbanist Light"/>
              </a:rPr>
              <a:t>stimuleren</a:t>
            </a:r>
            <a:r>
              <a:rPr lang="fr-BE" sz="1600" dirty="0">
                <a:latin typeface="Urbanist Light"/>
              </a:rPr>
              <a:t> en </a:t>
            </a:r>
            <a:r>
              <a:rPr lang="fr-BE" sz="1600" dirty="0" err="1">
                <a:latin typeface="Urbanist Light"/>
              </a:rPr>
              <a:t>zo</a:t>
            </a:r>
            <a:r>
              <a:rPr lang="fr-BE" sz="1600" dirty="0">
                <a:latin typeface="Urbanist Light"/>
              </a:rPr>
              <a:t> de </a:t>
            </a:r>
            <a:r>
              <a:rPr lang="fr-BE" sz="1600" dirty="0" err="1">
                <a:latin typeface="Urbanist Light"/>
              </a:rPr>
              <a:t>universele</a:t>
            </a:r>
            <a:r>
              <a:rPr lang="fr-BE" sz="1600" dirty="0">
                <a:latin typeface="Urbanist Light"/>
              </a:rPr>
              <a:t> </a:t>
            </a:r>
            <a:r>
              <a:rPr lang="fr-BE" sz="1600" dirty="0" err="1">
                <a:latin typeface="Urbanist Light"/>
              </a:rPr>
              <a:t>toegang</a:t>
            </a:r>
            <a:r>
              <a:rPr lang="fr-BE" sz="1600" dirty="0">
                <a:latin typeface="Urbanist Light"/>
              </a:rPr>
              <a:t> </a:t>
            </a:r>
            <a:r>
              <a:rPr lang="fr-BE" sz="1600" dirty="0" err="1">
                <a:latin typeface="Urbanist Light"/>
              </a:rPr>
              <a:t>tot</a:t>
            </a:r>
            <a:r>
              <a:rPr lang="fr-BE" sz="1600" dirty="0">
                <a:latin typeface="Urbanist Light"/>
              </a:rPr>
              <a:t> </a:t>
            </a:r>
            <a:r>
              <a:rPr lang="fr-BE" sz="1600" dirty="0" err="1">
                <a:latin typeface="Urbanist Light"/>
              </a:rPr>
              <a:t>gezondheidszorg</a:t>
            </a:r>
            <a:r>
              <a:rPr lang="fr-BE" sz="1600" dirty="0">
                <a:latin typeface="Urbanist Light"/>
              </a:rPr>
              <a:t> te </a:t>
            </a:r>
            <a:r>
              <a:rPr lang="fr-BE" sz="1600" dirty="0" err="1">
                <a:latin typeface="Urbanist Light"/>
              </a:rPr>
              <a:t>bevorderen</a:t>
            </a:r>
            <a:r>
              <a:rPr lang="fr-BE" sz="1600" dirty="0">
                <a:latin typeface="Urbanist Light"/>
              </a:rPr>
              <a:t>.</a:t>
            </a:r>
          </a:p>
        </p:txBody>
      </p:sp>
      <p:sp>
        <p:nvSpPr>
          <p:cNvPr id="5" name="ZoneTexte 4">
            <a:extLst>
              <a:ext uri="{FF2B5EF4-FFF2-40B4-BE49-F238E27FC236}">
                <a16:creationId xmlns:a16="http://schemas.microsoft.com/office/drawing/2014/main" id="{B0806D3A-96E4-8CD4-57DD-D6567D3748AB}"/>
              </a:ext>
            </a:extLst>
          </p:cNvPr>
          <p:cNvSpPr txBox="1"/>
          <p:nvPr/>
        </p:nvSpPr>
        <p:spPr>
          <a:xfrm>
            <a:off x="4205287" y="2381011"/>
            <a:ext cx="3781425" cy="3046988"/>
          </a:xfrm>
          <a:prstGeom prst="rect">
            <a:avLst/>
          </a:prstGeom>
          <a:noFill/>
        </p:spPr>
        <p:txBody>
          <a:bodyPr wrap="square" lIns="91440" tIns="45720" rIns="91440" bIns="45720" rtlCol="0" anchor="t">
            <a:spAutoFit/>
          </a:bodyPr>
          <a:lstStyle/>
          <a:p>
            <a:pPr algn="ctr"/>
            <a:r>
              <a:rPr lang="fr-BE" sz="2400" dirty="0">
                <a:solidFill>
                  <a:srgbClr val="2B63AB"/>
                </a:solidFill>
                <a:latin typeface="American Typewriter" panose="02090604020004020304" pitchFamily="18" charset="0"/>
              </a:rPr>
              <a:t>Impact op de </a:t>
            </a:r>
            <a:r>
              <a:rPr lang="fr-BE" sz="2400" dirty="0" err="1">
                <a:solidFill>
                  <a:srgbClr val="2B63AB"/>
                </a:solidFill>
                <a:latin typeface="American Typewriter" panose="02090604020004020304" pitchFamily="18" charset="0"/>
              </a:rPr>
              <a:t>missie</a:t>
            </a:r>
            <a:r>
              <a:rPr lang="fr-BE" sz="2400" dirty="0">
                <a:solidFill>
                  <a:srgbClr val="2B63AB"/>
                </a:solidFill>
                <a:latin typeface="American Typewriter" panose="02090604020004020304" pitchFamily="18" charset="0"/>
              </a:rPr>
              <a:t> van </a:t>
            </a:r>
            <a:r>
              <a:rPr lang="fr-BE" sz="2400" dirty="0" err="1">
                <a:solidFill>
                  <a:srgbClr val="2B63AB"/>
                </a:solidFill>
                <a:latin typeface="American Typewriter" panose="02090604020004020304" pitchFamily="18" charset="0"/>
              </a:rPr>
              <a:t>Gezondheidszorg</a:t>
            </a:r>
            <a:r>
              <a:rPr lang="fr-BE" sz="2400" dirty="0">
                <a:solidFill>
                  <a:srgbClr val="2B63AB"/>
                </a:solidFill>
                <a:latin typeface="American Typewriter" panose="02090604020004020304" pitchFamily="18" charset="0"/>
              </a:rPr>
              <a:t> </a:t>
            </a:r>
            <a:r>
              <a:rPr lang="fr-BE" sz="2400" dirty="0" err="1">
                <a:solidFill>
                  <a:srgbClr val="2B63AB"/>
                </a:solidFill>
                <a:latin typeface="American Typewriter" panose="02090604020004020304" pitchFamily="18" charset="0"/>
              </a:rPr>
              <a:t>voor</a:t>
            </a:r>
            <a:r>
              <a:rPr lang="fr-BE" sz="2400" dirty="0">
                <a:solidFill>
                  <a:srgbClr val="2B63AB"/>
                </a:solidFill>
                <a:latin typeface="American Typewriter" panose="02090604020004020304" pitchFamily="18" charset="0"/>
              </a:rPr>
              <a:t> </a:t>
            </a:r>
            <a:r>
              <a:rPr lang="fr-BE" sz="2400" dirty="0" err="1">
                <a:solidFill>
                  <a:srgbClr val="2B63AB"/>
                </a:solidFill>
                <a:latin typeface="American Typewriter" panose="02090604020004020304" pitchFamily="18" charset="0"/>
              </a:rPr>
              <a:t>iedereen</a:t>
            </a:r>
            <a:endParaRPr lang="fr-BE" sz="2400" dirty="0">
              <a:solidFill>
                <a:srgbClr val="2B63AB"/>
              </a:solidFill>
              <a:latin typeface="American Typewriter" panose="02090604020004020304" pitchFamily="18" charset="0"/>
            </a:endParaRPr>
          </a:p>
          <a:p>
            <a:pPr algn="ctr"/>
            <a:r>
              <a:rPr lang="fr-BE" sz="2400" dirty="0">
                <a:latin typeface="American Typewriter" panose="02090604020004020304" pitchFamily="18" charset="0"/>
              </a:rPr>
              <a:t> </a:t>
            </a:r>
          </a:p>
          <a:p>
            <a:pPr algn="ctr"/>
            <a:r>
              <a:rPr lang="nl-BE" sz="1600" dirty="0">
                <a:latin typeface="Urbanist Light"/>
                <a:ea typeface="Urbanist Light" pitchFamily="50" charset="0"/>
                <a:cs typeface="Urbanist Light" pitchFamily="50" charset="0"/>
              </a:rPr>
              <a:t>Door krachtige en geëngageerde boodschappen te delen, kunnen ambassadeurs van 'Gezondheidszorg voor iedereen' een groter publiek bereiken en nieuwe ambassadeurs voor Gezondheidszorg voor iedereen werven.</a:t>
            </a:r>
            <a:endParaRPr lang="fr-BE" sz="1600" dirty="0">
              <a:latin typeface="Urbanist Light"/>
              <a:ea typeface="Urbanist Light" pitchFamily="50" charset="0"/>
              <a:cs typeface="Urbanist Light" pitchFamily="50" charset="0"/>
            </a:endParaRPr>
          </a:p>
        </p:txBody>
      </p:sp>
      <p:sp>
        <p:nvSpPr>
          <p:cNvPr id="6" name="ZoneTexte 5">
            <a:extLst>
              <a:ext uri="{FF2B5EF4-FFF2-40B4-BE49-F238E27FC236}">
                <a16:creationId xmlns:a16="http://schemas.microsoft.com/office/drawing/2014/main" id="{D5F04F58-0718-DCB7-113B-45E84B55217B}"/>
              </a:ext>
            </a:extLst>
          </p:cNvPr>
          <p:cNvSpPr txBox="1"/>
          <p:nvPr/>
        </p:nvSpPr>
        <p:spPr>
          <a:xfrm>
            <a:off x="7986712" y="2381011"/>
            <a:ext cx="3781425" cy="3046988"/>
          </a:xfrm>
          <a:prstGeom prst="rect">
            <a:avLst/>
          </a:prstGeom>
          <a:noFill/>
        </p:spPr>
        <p:txBody>
          <a:bodyPr wrap="square" lIns="91440" tIns="45720" rIns="91440" bIns="45720" rtlCol="0" anchor="t">
            <a:spAutoFit/>
          </a:bodyPr>
          <a:lstStyle/>
          <a:p>
            <a:pPr algn="ctr"/>
            <a:r>
              <a:rPr lang="nl-BE" sz="2400" dirty="0">
                <a:solidFill>
                  <a:srgbClr val="2B63AB"/>
                </a:solidFill>
                <a:latin typeface="American Typewriter" panose="02090604020004020304" pitchFamily="18" charset="0"/>
              </a:rPr>
              <a:t>De rol van </a:t>
            </a:r>
          </a:p>
          <a:p>
            <a:pPr algn="ctr"/>
            <a:r>
              <a:rPr lang="nl-BE" sz="2400" dirty="0">
                <a:solidFill>
                  <a:srgbClr val="2B63AB"/>
                </a:solidFill>
                <a:latin typeface="American Typewriter" panose="02090604020004020304" pitchFamily="18" charset="0"/>
              </a:rPr>
              <a:t>de ambassadeur</a:t>
            </a:r>
          </a:p>
          <a:p>
            <a:pPr algn="ctr"/>
            <a:endParaRPr lang="nl-BE" sz="2400" dirty="0">
              <a:solidFill>
                <a:srgbClr val="2B63AB"/>
              </a:solidFill>
              <a:latin typeface="American Typewriter" panose="02090604020004020304" pitchFamily="18" charset="0"/>
            </a:endParaRPr>
          </a:p>
          <a:p>
            <a:pPr algn="ctr"/>
            <a:endParaRPr lang="fr-BE" sz="2400" dirty="0">
              <a:latin typeface="American Typewriter" panose="02090604020004020304" pitchFamily="18" charset="0"/>
            </a:endParaRPr>
          </a:p>
          <a:p>
            <a:pPr algn="ctr"/>
            <a:r>
              <a:rPr lang="nl-BE" sz="1600" dirty="0">
                <a:latin typeface="Urbanist Light"/>
                <a:ea typeface="Urbanist Light" pitchFamily="50" charset="0"/>
                <a:cs typeface="Urbanist Light" pitchFamily="50" charset="0"/>
              </a:rPr>
              <a:t>Als ambassadeurs van 'Gezondheidszorg voor iedereen' bent u geloofwaardig en kunt u inspireren en kritisch denken over wereldburgerschap stimuleren rond het thema toegang tot gezondheidszorg voor iedereen en internationale solidariteit. </a:t>
            </a:r>
            <a:endParaRPr lang="fr-BE" sz="1600" dirty="0">
              <a:latin typeface="Urbanist Light"/>
              <a:ea typeface="Urbanist Light" pitchFamily="50" charset="0"/>
              <a:cs typeface="Urbanist Light" pitchFamily="50" charset="0"/>
            </a:endParaRPr>
          </a:p>
        </p:txBody>
      </p:sp>
      <p:pic>
        <p:nvPicPr>
          <p:cNvPr id="8" name="Graphique 7" descr="Flèche : droite avec un remplissage uni">
            <a:extLst>
              <a:ext uri="{FF2B5EF4-FFF2-40B4-BE49-F238E27FC236}">
                <a16:creationId xmlns:a16="http://schemas.microsoft.com/office/drawing/2014/main" id="{3673A209-8FD8-3980-75C1-3E93367066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3373582" y="2138221"/>
            <a:ext cx="914400" cy="914400"/>
          </a:xfrm>
          <a:prstGeom prst="rect">
            <a:avLst/>
          </a:prstGeom>
        </p:spPr>
      </p:pic>
      <p:pic>
        <p:nvPicPr>
          <p:cNvPr id="9" name="Graphique 8" descr="Flèche : droite avec un remplissage uni">
            <a:extLst>
              <a:ext uri="{FF2B5EF4-FFF2-40B4-BE49-F238E27FC236}">
                <a16:creationId xmlns:a16="http://schemas.microsoft.com/office/drawing/2014/main" id="{D647DF58-01AD-F905-6329-BA61C397A8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986712" y="2128983"/>
            <a:ext cx="914400" cy="914400"/>
          </a:xfrm>
          <a:prstGeom prst="rect">
            <a:avLst/>
          </a:prstGeom>
        </p:spPr>
      </p:pic>
    </p:spTree>
    <p:extLst>
      <p:ext uri="{BB962C8B-B14F-4D97-AF65-F5344CB8AC3E}">
        <p14:creationId xmlns:p14="http://schemas.microsoft.com/office/powerpoint/2010/main" val="3522434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1F845-4DE2-93EC-4C0C-DFA8180B5A3D}"/>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56993B3-7F8D-8838-8932-B2A44AA5BB94}"/>
              </a:ext>
            </a:extLst>
          </p:cNvPr>
          <p:cNvSpPr>
            <a:spLocks noGrp="1"/>
          </p:cNvSpPr>
          <p:nvPr>
            <p:ph type="title"/>
          </p:nvPr>
        </p:nvSpPr>
        <p:spPr>
          <a:xfrm>
            <a:off x="758106" y="2576012"/>
            <a:ext cx="10675788" cy="2852737"/>
          </a:xfrm>
        </p:spPr>
        <p:txBody>
          <a:bodyPr>
            <a:normAutofit/>
          </a:bodyPr>
          <a:lstStyle/>
          <a:p>
            <a:r>
              <a:rPr lang="nl-BE" dirty="0" err="1">
                <a:solidFill>
                  <a:srgbClr val="2D4D31"/>
                </a:solidFill>
              </a:rPr>
              <a:t>Viva</a:t>
            </a:r>
            <a:r>
              <a:rPr lang="nl-BE" dirty="0">
                <a:solidFill>
                  <a:srgbClr val="2D4D31"/>
                </a:solidFill>
              </a:rPr>
              <a:t> </a:t>
            </a:r>
            <a:r>
              <a:rPr lang="nl-BE" dirty="0" err="1">
                <a:solidFill>
                  <a:srgbClr val="2D4D31"/>
                </a:solidFill>
              </a:rPr>
              <a:t>Salud</a:t>
            </a:r>
            <a:r>
              <a:rPr lang="nl-BE" dirty="0">
                <a:solidFill>
                  <a:srgbClr val="2D4D31"/>
                </a:solidFill>
              </a:rPr>
              <a:t>: </a:t>
            </a:r>
            <a:br>
              <a:rPr lang="nl-BE" dirty="0">
                <a:solidFill>
                  <a:srgbClr val="2D4D31"/>
                </a:solidFill>
              </a:rPr>
            </a:br>
            <a:r>
              <a:rPr lang="nl-BE" dirty="0" err="1"/>
              <a:t>Prendre</a:t>
            </a:r>
            <a:r>
              <a:rPr lang="nl-BE" dirty="0"/>
              <a:t> </a:t>
            </a:r>
            <a:r>
              <a:rPr lang="nl-BE" dirty="0" err="1"/>
              <a:t>soin</a:t>
            </a:r>
            <a:r>
              <a:rPr lang="nl-BE" dirty="0"/>
              <a:t> des </a:t>
            </a:r>
            <a:r>
              <a:rPr lang="nl-BE" dirty="0" err="1"/>
              <a:t>soins</a:t>
            </a:r>
            <a:br>
              <a:rPr lang="nl-BE" dirty="0">
                <a:solidFill>
                  <a:srgbClr val="2D4D31"/>
                </a:solidFill>
              </a:rPr>
            </a:br>
            <a:r>
              <a:rPr lang="nl-BE" dirty="0"/>
              <a:t>Zorgen voor zorg</a:t>
            </a:r>
          </a:p>
        </p:txBody>
      </p:sp>
    </p:spTree>
    <p:extLst>
      <p:ext uri="{BB962C8B-B14F-4D97-AF65-F5344CB8AC3E}">
        <p14:creationId xmlns:p14="http://schemas.microsoft.com/office/powerpoint/2010/main" val="1664846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1F845-4DE2-93EC-4C0C-DFA8180B5A3D}"/>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56993B3-7F8D-8838-8932-B2A44AA5BB94}"/>
              </a:ext>
            </a:extLst>
          </p:cNvPr>
          <p:cNvSpPr>
            <a:spLocks noGrp="1"/>
          </p:cNvSpPr>
          <p:nvPr>
            <p:ph type="title"/>
          </p:nvPr>
        </p:nvSpPr>
        <p:spPr>
          <a:xfrm>
            <a:off x="758106" y="2595262"/>
            <a:ext cx="10675788" cy="2852737"/>
          </a:xfrm>
        </p:spPr>
        <p:txBody>
          <a:bodyPr/>
          <a:lstStyle/>
          <a:p>
            <a:r>
              <a:rPr lang="fr-FR" dirty="0">
                <a:solidFill>
                  <a:srgbClr val="2D4D31"/>
                </a:solidFill>
              </a:rPr>
              <a:t>Vous avez des questions ? </a:t>
            </a:r>
            <a:r>
              <a:rPr lang="nl-BE" dirty="0">
                <a:solidFill>
                  <a:srgbClr val="2D4D31"/>
                </a:solidFill>
              </a:rPr>
              <a:t> </a:t>
            </a:r>
            <a:br>
              <a:rPr lang="nl-BE" dirty="0"/>
            </a:br>
            <a:r>
              <a:rPr lang="nl-BE" dirty="0"/>
              <a:t>Heeft u vragen?</a:t>
            </a:r>
          </a:p>
        </p:txBody>
      </p:sp>
    </p:spTree>
    <p:extLst>
      <p:ext uri="{BB962C8B-B14F-4D97-AF65-F5344CB8AC3E}">
        <p14:creationId xmlns:p14="http://schemas.microsoft.com/office/powerpoint/2010/main" val="516074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FAEBB-A6F0-0674-B5E4-C0B98371EE4A}"/>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F8B8B8B6-66A9-6CFF-4789-61975A5212BE}"/>
              </a:ext>
            </a:extLst>
          </p:cNvPr>
          <p:cNvSpPr>
            <a:spLocks noGrp="1"/>
          </p:cNvSpPr>
          <p:nvPr>
            <p:ph type="title"/>
          </p:nvPr>
        </p:nvSpPr>
        <p:spPr>
          <a:xfrm>
            <a:off x="658595" y="2643388"/>
            <a:ext cx="10675788" cy="2852737"/>
          </a:xfrm>
        </p:spPr>
        <p:txBody>
          <a:bodyPr/>
          <a:lstStyle/>
          <a:p>
            <a:r>
              <a:rPr lang="fr-FR" dirty="0">
                <a:solidFill>
                  <a:srgbClr val="2D4D31"/>
                </a:solidFill>
              </a:rPr>
              <a:t>C'est l'heure pour une pause.</a:t>
            </a:r>
            <a:br>
              <a:rPr lang="nl-BE" dirty="0"/>
            </a:br>
            <a:r>
              <a:rPr lang="nl-BE" dirty="0"/>
              <a:t>Tijd voor een pauze.</a:t>
            </a:r>
          </a:p>
        </p:txBody>
      </p:sp>
    </p:spTree>
    <p:extLst>
      <p:ext uri="{BB962C8B-B14F-4D97-AF65-F5344CB8AC3E}">
        <p14:creationId xmlns:p14="http://schemas.microsoft.com/office/powerpoint/2010/main" val="3488485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E8A0C-B3A2-532B-2C9F-DA4AFF7E677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F6975AEF-421E-DE64-0C0E-369DDFF3C719}"/>
              </a:ext>
            </a:extLst>
          </p:cNvPr>
          <p:cNvSpPr>
            <a:spLocks noGrp="1"/>
          </p:cNvSpPr>
          <p:nvPr>
            <p:ph type="title"/>
          </p:nvPr>
        </p:nvSpPr>
        <p:spPr>
          <a:xfrm>
            <a:off x="658595" y="2643388"/>
            <a:ext cx="10675788" cy="2852737"/>
          </a:xfrm>
        </p:spPr>
        <p:txBody>
          <a:bodyPr/>
          <a:lstStyle/>
          <a:p>
            <a:r>
              <a:rPr lang="fr-FR" sz="6000" dirty="0">
                <a:solidFill>
                  <a:srgbClr val="2D4D31"/>
                </a:solidFill>
              </a:rPr>
              <a:t>Se lancer dans les médias sociaux</a:t>
            </a:r>
            <a:r>
              <a:rPr lang="fr-FR" dirty="0">
                <a:solidFill>
                  <a:srgbClr val="2D4D31"/>
                </a:solidFill>
              </a:rPr>
              <a:t>.</a:t>
            </a:r>
            <a:br>
              <a:rPr lang="nl-BE" dirty="0"/>
            </a:br>
            <a:r>
              <a:rPr lang="nl-BE" dirty="0"/>
              <a:t>Aan de slag met sociale media.</a:t>
            </a:r>
          </a:p>
        </p:txBody>
      </p:sp>
    </p:spTree>
    <p:extLst>
      <p:ext uri="{BB962C8B-B14F-4D97-AF65-F5344CB8AC3E}">
        <p14:creationId xmlns:p14="http://schemas.microsoft.com/office/powerpoint/2010/main" val="2518364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E97D5-C100-7481-EB4C-97C4E52F1C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254AAC-5755-2027-052B-AD080482371A}"/>
              </a:ext>
            </a:extLst>
          </p:cNvPr>
          <p:cNvSpPr>
            <a:spLocks noGrp="1"/>
          </p:cNvSpPr>
          <p:nvPr>
            <p:ph type="title"/>
          </p:nvPr>
        </p:nvSpPr>
        <p:spPr>
          <a:xfrm>
            <a:off x="457197" y="383598"/>
            <a:ext cx="10515600" cy="1325563"/>
          </a:xfrm>
        </p:spPr>
        <p:txBody>
          <a:bodyPr/>
          <a:lstStyle/>
          <a:p>
            <a:r>
              <a:rPr lang="fr-FR" b="0" dirty="0">
                <a:latin typeface="Urbanist Black" pitchFamily="50" charset="0"/>
                <a:ea typeface="Urbanist Black" pitchFamily="50" charset="0"/>
                <a:cs typeface="Urbanist Black" pitchFamily="50" charset="0"/>
              </a:rPr>
              <a:t>L’importance de votre présence sur les Réseaux Sociaux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E1C51B79-A633-41CF-F7B6-9426E75BF2B1}"/>
              </a:ext>
            </a:extLst>
          </p:cNvPr>
          <p:cNvSpPr txBox="1"/>
          <p:nvPr/>
        </p:nvSpPr>
        <p:spPr>
          <a:xfrm>
            <a:off x="457197" y="3157007"/>
            <a:ext cx="11210929" cy="461665"/>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1 : </a:t>
            </a:r>
            <a:r>
              <a:rPr lang="fr-FR" sz="1400" dirty="0">
                <a:latin typeface="Urbanist Light" pitchFamily="50" charset="0"/>
                <a:ea typeface="Urbanist Light" pitchFamily="50" charset="0"/>
                <a:cs typeface="Urbanist Light" pitchFamily="50" charset="0"/>
              </a:rPr>
              <a:t>La mission et les valeurs de Santé pour tous. </a:t>
            </a:r>
            <a:endParaRPr lang="fr-BE" sz="1400" dirty="0">
              <a:latin typeface="Urbanist Light" pitchFamily="50" charset="0"/>
              <a:ea typeface="Urbanist Light" pitchFamily="50" charset="0"/>
              <a:cs typeface="Urbanist Light" pitchFamily="50" charset="0"/>
            </a:endParaRPr>
          </a:p>
        </p:txBody>
      </p:sp>
      <p:sp>
        <p:nvSpPr>
          <p:cNvPr id="7" name="ZoneTexte 6">
            <a:extLst>
              <a:ext uri="{FF2B5EF4-FFF2-40B4-BE49-F238E27FC236}">
                <a16:creationId xmlns:a16="http://schemas.microsoft.com/office/drawing/2014/main" id="{31F01466-20BE-0E21-2E10-27F864B72337}"/>
              </a:ext>
            </a:extLst>
          </p:cNvPr>
          <p:cNvSpPr txBox="1"/>
          <p:nvPr/>
        </p:nvSpPr>
        <p:spPr>
          <a:xfrm>
            <a:off x="457197" y="3848726"/>
            <a:ext cx="10896603" cy="461665"/>
          </a:xfrm>
          <a:prstGeom prst="rect">
            <a:avLst/>
          </a:prstGeom>
          <a:noFill/>
        </p:spPr>
        <p:txBody>
          <a:bodyPr wrap="square" lIns="91440" tIns="45720" rIns="91440" bIns="45720" rtlCol="0" anchor="t">
            <a:spAutoFit/>
          </a:bodyPr>
          <a:lstStyle/>
          <a:p>
            <a:r>
              <a:rPr lang="fr-BE" sz="2400" dirty="0">
                <a:solidFill>
                  <a:srgbClr val="2B63AB"/>
                </a:solidFill>
                <a:latin typeface="Urbanist Black"/>
                <a:ea typeface="Urbanist Black" pitchFamily="50" charset="0"/>
                <a:cs typeface="Urbanist Black" pitchFamily="50" charset="0"/>
              </a:rPr>
              <a:t>2 : </a:t>
            </a:r>
            <a:r>
              <a:rPr lang="fr-FR" sz="1400" dirty="0">
                <a:latin typeface="Urbanist Light"/>
                <a:ea typeface="Urbanist Light" pitchFamily="50" charset="0"/>
                <a:cs typeface="Urbanist Light" pitchFamily="50" charset="0"/>
              </a:rPr>
              <a:t>L’importance des soins de santé accessibles dans le monde.</a:t>
            </a:r>
            <a:endParaRPr lang="fr-BE" sz="1400" dirty="0">
              <a:latin typeface="Urbanist Light"/>
              <a:ea typeface="Urbanist Light" pitchFamily="50" charset="0"/>
              <a:cs typeface="Urbanist Light" pitchFamily="50" charset="0"/>
            </a:endParaRPr>
          </a:p>
        </p:txBody>
      </p:sp>
      <p:sp>
        <p:nvSpPr>
          <p:cNvPr id="8" name="ZoneTexte 7">
            <a:extLst>
              <a:ext uri="{FF2B5EF4-FFF2-40B4-BE49-F238E27FC236}">
                <a16:creationId xmlns:a16="http://schemas.microsoft.com/office/drawing/2014/main" id="{40828DDB-9108-0A82-5454-9C7DEA057FB3}"/>
              </a:ext>
            </a:extLst>
          </p:cNvPr>
          <p:cNvSpPr txBox="1"/>
          <p:nvPr/>
        </p:nvSpPr>
        <p:spPr>
          <a:xfrm>
            <a:off x="457198" y="4540445"/>
            <a:ext cx="10896602"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3 : </a:t>
            </a:r>
            <a:r>
              <a:rPr lang="fr-FR" sz="1400" dirty="0">
                <a:latin typeface="Urbanist Light" pitchFamily="50" charset="0"/>
                <a:ea typeface="Urbanist Light" pitchFamily="50" charset="0"/>
                <a:cs typeface="Urbanist Light" pitchFamily="50" charset="0"/>
              </a:rPr>
              <a:t>L’importance de la solidarité internationale. Et mobiliser votre réseau à devenir eux aussi des ambassadeurs de Santé pour tous.</a:t>
            </a:r>
          </a:p>
          <a:p>
            <a:endParaRPr lang="fr-FR" sz="1400" dirty="0">
              <a:latin typeface="Urbanist Light" pitchFamily="50" charset="0"/>
              <a:ea typeface="Urbanist Light" pitchFamily="50" charset="0"/>
              <a:cs typeface="Urbanist Light" pitchFamily="50" charset="0"/>
            </a:endParaRPr>
          </a:p>
        </p:txBody>
      </p:sp>
      <p:sp>
        <p:nvSpPr>
          <p:cNvPr id="3" name="Titel 1">
            <a:extLst>
              <a:ext uri="{FF2B5EF4-FFF2-40B4-BE49-F238E27FC236}">
                <a16:creationId xmlns:a16="http://schemas.microsoft.com/office/drawing/2014/main" id="{62B36B40-E64B-5617-C138-FE785E7BFE75}"/>
              </a:ext>
            </a:extLst>
          </p:cNvPr>
          <p:cNvSpPr txBox="1">
            <a:spLocks/>
          </p:cNvSpPr>
          <p:nvPr/>
        </p:nvSpPr>
        <p:spPr>
          <a:xfrm>
            <a:off x="457197" y="206227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939E26"/>
                </a:solidFill>
                <a:latin typeface="+mj-lt"/>
                <a:ea typeface="+mj-ea"/>
                <a:cs typeface="+mj-cs"/>
              </a:defRPr>
            </a:lvl1pPr>
          </a:lstStyle>
          <a:p>
            <a:r>
              <a:rPr lang="fr-FR" sz="2400" b="0" dirty="0">
                <a:latin typeface="Urbanist Black" pitchFamily="50" charset="0"/>
                <a:ea typeface="Urbanist Black" pitchFamily="50" charset="0"/>
                <a:cs typeface="Urbanist Black" pitchFamily="50" charset="0"/>
              </a:rPr>
              <a:t>Avec chaque message vous pouvez éduquer votre réseau sur :</a:t>
            </a:r>
            <a:endParaRPr lang="fr-BE" sz="2400" b="0" dirty="0">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119787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13CF-141A-F75D-C71C-055353FB044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922FA70-F2E0-D42A-88E8-C7D9F6590EFA}"/>
              </a:ext>
            </a:extLst>
          </p:cNvPr>
          <p:cNvSpPr>
            <a:spLocks noGrp="1"/>
          </p:cNvSpPr>
          <p:nvPr>
            <p:ph type="title"/>
          </p:nvPr>
        </p:nvSpPr>
        <p:spPr>
          <a:xfrm>
            <a:off x="423862" y="355888"/>
            <a:ext cx="10515600" cy="1325563"/>
          </a:xfrm>
        </p:spPr>
        <p:txBody>
          <a:bodyPr/>
          <a:lstStyle/>
          <a:p>
            <a:r>
              <a:rPr lang="fr-BE" b="0" dirty="0">
                <a:latin typeface="Urbanist Black" pitchFamily="50" charset="0"/>
                <a:ea typeface="Urbanist Black" pitchFamily="50" charset="0"/>
                <a:cs typeface="Urbanist Black" pitchFamily="50" charset="0"/>
              </a:rPr>
              <a:t>Définir les Messages Clés = Communiquer efficacement</a:t>
            </a:r>
          </a:p>
        </p:txBody>
      </p:sp>
      <p:sp>
        <p:nvSpPr>
          <p:cNvPr id="4" name="ZoneTexte 3">
            <a:extLst>
              <a:ext uri="{FF2B5EF4-FFF2-40B4-BE49-F238E27FC236}">
                <a16:creationId xmlns:a16="http://schemas.microsoft.com/office/drawing/2014/main" id="{D0894B62-068A-3B0E-2FF7-9334D277B75E}"/>
              </a:ext>
            </a:extLst>
          </p:cNvPr>
          <p:cNvSpPr txBox="1"/>
          <p:nvPr/>
        </p:nvSpPr>
        <p:spPr>
          <a:xfrm>
            <a:off x="94041" y="25041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L’accès aux soins de santé pour tous</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La valeur fondamentale du programme : L’importance des soins de santé accessibles pour tous. </a:t>
            </a:r>
          </a:p>
        </p:txBody>
      </p:sp>
      <p:sp>
        <p:nvSpPr>
          <p:cNvPr id="5" name="ZoneTexte 4">
            <a:extLst>
              <a:ext uri="{FF2B5EF4-FFF2-40B4-BE49-F238E27FC236}">
                <a16:creationId xmlns:a16="http://schemas.microsoft.com/office/drawing/2014/main" id="{E91E7C1E-FA97-FD7E-735B-48F8651591AD}"/>
              </a:ext>
            </a:extLst>
          </p:cNvPr>
          <p:cNvSpPr txBox="1"/>
          <p:nvPr/>
        </p:nvSpPr>
        <p:spPr>
          <a:xfrm>
            <a:off x="4535107" y="2504122"/>
            <a:ext cx="3781425" cy="1938992"/>
          </a:xfrm>
          <a:prstGeom prst="rect">
            <a:avLst/>
          </a:prstGeom>
          <a:noFill/>
        </p:spPr>
        <p:txBody>
          <a:bodyPr wrap="square" lIns="91440" tIns="45720" rIns="91440" bIns="45720" rtlCol="0" anchor="t">
            <a:spAutoFit/>
          </a:bodyPr>
          <a:lstStyle/>
          <a:p>
            <a:pPr algn="ctr"/>
            <a:r>
              <a:rPr lang="fr-BE" sz="2400" dirty="0">
                <a:solidFill>
                  <a:srgbClr val="2B63AB"/>
                </a:solidFill>
                <a:latin typeface="American Typewriter" panose="02090604020004020304" pitchFamily="18" charset="0"/>
              </a:rPr>
              <a:t>Le recrutement </a:t>
            </a:r>
          </a:p>
          <a:p>
            <a:pPr algn="ctr"/>
            <a:r>
              <a:rPr lang="fr-BE" sz="2400" dirty="0">
                <a:solidFill>
                  <a:srgbClr val="2B63AB"/>
                </a:solidFill>
                <a:latin typeface="American Typewriter"/>
              </a:rPr>
              <a:t>d’</a:t>
            </a:r>
            <a:r>
              <a:rPr lang="fr-FR" sz="2400" dirty="0">
                <a:solidFill>
                  <a:srgbClr val="2B63AB"/>
                </a:solidFill>
                <a:latin typeface="American Typewriter"/>
              </a:rPr>
              <a:t>ambassadeurs </a:t>
            </a:r>
            <a:endParaRPr lang="fr-BE" sz="2400" dirty="0">
              <a:solidFill>
                <a:srgbClr val="2B63AB"/>
              </a:solidFill>
              <a:latin typeface="American Typewriter"/>
            </a:endParaRPr>
          </a:p>
          <a:p>
            <a:pPr algn="ctr"/>
            <a:endParaRPr lang="fr-BE" sz="2400">
              <a:solidFill>
                <a:srgbClr val="2B63AB"/>
              </a:solidFill>
              <a:latin typeface="American Typewriter"/>
            </a:endParaRPr>
          </a:p>
          <a:p>
            <a:pPr algn="ctr"/>
            <a:r>
              <a:rPr lang="fr-BE" sz="1600" dirty="0">
                <a:latin typeface="Urbanist Light" pitchFamily="50" charset="0"/>
                <a:ea typeface="Urbanist Light" pitchFamily="50" charset="0"/>
                <a:cs typeface="Urbanist Light" pitchFamily="50" charset="0"/>
              </a:rPr>
              <a:t>Encourager la communauté à devenir acteur du changement en rejoignant Santé pour tous.</a:t>
            </a:r>
          </a:p>
        </p:txBody>
      </p:sp>
      <p:sp>
        <p:nvSpPr>
          <p:cNvPr id="6" name="ZoneTexte 5">
            <a:extLst>
              <a:ext uri="{FF2B5EF4-FFF2-40B4-BE49-F238E27FC236}">
                <a16:creationId xmlns:a16="http://schemas.microsoft.com/office/drawing/2014/main" id="{C762D30F-700D-D89C-97F0-8499935875FC}"/>
              </a:ext>
            </a:extLst>
          </p:cNvPr>
          <p:cNvSpPr txBox="1"/>
          <p:nvPr/>
        </p:nvSpPr>
        <p:spPr>
          <a:xfrm>
            <a:off x="8316533" y="25041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Message &amp;</a:t>
            </a:r>
          </a:p>
          <a:p>
            <a:pPr algn="ctr"/>
            <a:r>
              <a:rPr lang="fr-BE" sz="2400" dirty="0">
                <a:solidFill>
                  <a:srgbClr val="2B63AB"/>
                </a:solidFill>
                <a:latin typeface="American Typewriter" panose="02090604020004020304" pitchFamily="18" charset="0"/>
              </a:rPr>
              <a:t>Education</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Quels sont les exemples concrets d’actions mises en place ? </a:t>
            </a:r>
          </a:p>
          <a:p>
            <a:pPr algn="ctr"/>
            <a:r>
              <a:rPr lang="fr-BE" sz="1600" dirty="0">
                <a:solidFill>
                  <a:srgbClr val="AAA91C"/>
                </a:solidFill>
                <a:latin typeface="Urbanist Light" pitchFamily="50" charset="0"/>
                <a:ea typeface="Urbanist Light" pitchFamily="50" charset="0"/>
                <a:cs typeface="Urbanist Light" pitchFamily="50" charset="0"/>
              </a:rPr>
              <a:t>À faire </a:t>
            </a:r>
            <a:r>
              <a:rPr lang="fr-BE" sz="1600" dirty="0">
                <a:latin typeface="Urbanist Light" pitchFamily="50" charset="0"/>
                <a:ea typeface="Urbanist Light" pitchFamily="50" charset="0"/>
                <a:cs typeface="Urbanist Light" pitchFamily="50" charset="0"/>
              </a:rPr>
              <a:t>/ </a:t>
            </a:r>
            <a:r>
              <a:rPr lang="fr-BE" sz="1600" strike="sngStrike" dirty="0">
                <a:solidFill>
                  <a:srgbClr val="C00000"/>
                </a:solidFill>
                <a:latin typeface="Urbanist Light" pitchFamily="50" charset="0"/>
                <a:ea typeface="Urbanist Light" pitchFamily="50" charset="0"/>
                <a:cs typeface="Urbanist Light" pitchFamily="50" charset="0"/>
              </a:rPr>
              <a:t>À ne pas faire </a:t>
            </a:r>
          </a:p>
        </p:txBody>
      </p:sp>
    </p:spTree>
    <p:extLst>
      <p:ext uri="{BB962C8B-B14F-4D97-AF65-F5344CB8AC3E}">
        <p14:creationId xmlns:p14="http://schemas.microsoft.com/office/powerpoint/2010/main" val="3576292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C393-EB90-2AFA-43E6-B6FC819A8A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AD59B2-538C-93C2-1CEC-BEAF60B110C1}"/>
              </a:ext>
            </a:extLst>
          </p:cNvPr>
          <p:cNvSpPr>
            <a:spLocks noGrp="1"/>
          </p:cNvSpPr>
          <p:nvPr>
            <p:ph type="title"/>
          </p:nvPr>
        </p:nvSpPr>
        <p:spPr>
          <a:xfrm>
            <a:off x="838200" y="365125"/>
            <a:ext cx="10069286" cy="1325563"/>
          </a:xfrm>
        </p:spPr>
        <p:txBody>
          <a:bodyPr>
            <a:normAutofit/>
          </a:bodyPr>
          <a:lstStyle/>
          <a:p>
            <a:r>
              <a:rPr lang="fr-FR" b="0" dirty="0">
                <a:latin typeface="Urbanist Black" pitchFamily="50" charset="0"/>
                <a:ea typeface="Urbanist Black" pitchFamily="50" charset="0"/>
                <a:cs typeface="Urbanist Black" pitchFamily="50" charset="0"/>
              </a:rPr>
              <a:t>Quelques exemples : </a:t>
            </a:r>
            <a:r>
              <a:rPr lang="fr-FR" b="0" dirty="0">
                <a:solidFill>
                  <a:srgbClr val="2D4D31"/>
                </a:solidFill>
                <a:latin typeface="Urbanist Black" pitchFamily="50" charset="0"/>
                <a:ea typeface="Urbanist Black" pitchFamily="50" charset="0"/>
                <a:cs typeface="Urbanist Black" pitchFamily="50" charset="0"/>
              </a:rPr>
              <a:t>Évènements, Journées portes ouvertes, Formations.</a:t>
            </a:r>
            <a:endParaRPr lang="fr-BE" b="0" dirty="0">
              <a:solidFill>
                <a:srgbClr val="2D4D31"/>
              </a:solidFill>
              <a:latin typeface="Urbanist Black" pitchFamily="50" charset="0"/>
              <a:ea typeface="Urbanist Black" pitchFamily="50" charset="0"/>
              <a:cs typeface="Urbanist Black" pitchFamily="50" charset="0"/>
            </a:endParaRPr>
          </a:p>
        </p:txBody>
      </p:sp>
      <p:pic>
        <p:nvPicPr>
          <p:cNvPr id="4" name="Image 3" descr="Une image contenant texte, habits, personne, capture d’écran&#10;&#10;Description générée automatiquement">
            <a:extLst>
              <a:ext uri="{FF2B5EF4-FFF2-40B4-BE49-F238E27FC236}">
                <a16:creationId xmlns:a16="http://schemas.microsoft.com/office/drawing/2014/main" id="{2585B0AC-35BE-CF17-4DD7-2126E9A8A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743" y="1978785"/>
            <a:ext cx="5658626" cy="3452245"/>
          </a:xfrm>
          <a:prstGeom prst="rect">
            <a:avLst/>
          </a:prstGeom>
        </p:spPr>
      </p:pic>
      <p:pic>
        <p:nvPicPr>
          <p:cNvPr id="9" name="Image 8" descr="Une image contenant texte, habits, personne, homme&#10;&#10;Description générée automatiquement">
            <a:extLst>
              <a:ext uri="{FF2B5EF4-FFF2-40B4-BE49-F238E27FC236}">
                <a16:creationId xmlns:a16="http://schemas.microsoft.com/office/drawing/2014/main" id="{B98DB028-B45C-7344-793E-0AC2D7A2B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586" y="1981215"/>
            <a:ext cx="5317671" cy="3449815"/>
          </a:xfrm>
          <a:prstGeom prst="rect">
            <a:avLst/>
          </a:prstGeom>
        </p:spPr>
      </p:pic>
    </p:spTree>
    <p:extLst>
      <p:ext uri="{BB962C8B-B14F-4D97-AF65-F5344CB8AC3E}">
        <p14:creationId xmlns:p14="http://schemas.microsoft.com/office/powerpoint/2010/main" val="2064644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76ABA-CC41-8CF7-BC10-65853E704B4B}"/>
            </a:ext>
          </a:extLst>
        </p:cNvPr>
        <p:cNvGrpSpPr/>
        <p:nvPr/>
      </p:nvGrpSpPr>
      <p:grpSpPr>
        <a:xfrm>
          <a:off x="0" y="0"/>
          <a:ext cx="0" cy="0"/>
          <a:chOff x="0" y="0"/>
          <a:chExt cx="0" cy="0"/>
        </a:xfrm>
      </p:grpSpPr>
      <p:pic>
        <p:nvPicPr>
          <p:cNvPr id="5" name="Image 4" descr="Une image contenant texte, habits, personne, homme&#10;&#10;Description générée automatiquement">
            <a:extLst>
              <a:ext uri="{FF2B5EF4-FFF2-40B4-BE49-F238E27FC236}">
                <a16:creationId xmlns:a16="http://schemas.microsoft.com/office/drawing/2014/main" id="{2C0C52DD-38A3-69D0-771A-28981AE61B1D}"/>
              </a:ext>
            </a:extLst>
          </p:cNvPr>
          <p:cNvPicPr>
            <a:picLocks noChangeAspect="1"/>
          </p:cNvPicPr>
          <p:nvPr/>
        </p:nvPicPr>
        <p:blipFill>
          <a:blip r:embed="rId2">
            <a:extLst>
              <a:ext uri="{28A0092B-C50C-407E-A947-70E740481C1C}">
                <a14:useLocalDpi xmlns:a14="http://schemas.microsoft.com/office/drawing/2010/main" val="0"/>
              </a:ext>
            </a:extLst>
          </a:blip>
          <a:srcRect r="1942" b="3126"/>
          <a:stretch/>
        </p:blipFill>
        <p:spPr>
          <a:xfrm>
            <a:off x="338535" y="2002029"/>
            <a:ext cx="6083026" cy="3344329"/>
          </a:xfrm>
          <a:prstGeom prst="rect">
            <a:avLst/>
          </a:prstGeom>
        </p:spPr>
      </p:pic>
      <p:pic>
        <p:nvPicPr>
          <p:cNvPr id="9" name="Image 8" descr="Une image contenant texte, Visage humain, habits, homme&#10;&#10;Description générée automatiquement">
            <a:extLst>
              <a:ext uri="{FF2B5EF4-FFF2-40B4-BE49-F238E27FC236}">
                <a16:creationId xmlns:a16="http://schemas.microsoft.com/office/drawing/2014/main" id="{276610FF-D095-CFCB-2CC4-3D2896BDF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7626" y="1999572"/>
            <a:ext cx="5195839" cy="3346786"/>
          </a:xfrm>
          <a:prstGeom prst="rect">
            <a:avLst/>
          </a:prstGeom>
        </p:spPr>
      </p:pic>
      <p:sp>
        <p:nvSpPr>
          <p:cNvPr id="13" name="Titel 1">
            <a:extLst>
              <a:ext uri="{FF2B5EF4-FFF2-40B4-BE49-F238E27FC236}">
                <a16:creationId xmlns:a16="http://schemas.microsoft.com/office/drawing/2014/main" id="{4F59EBAD-F266-329D-5ED0-E3B6F68447FF}"/>
              </a:ext>
            </a:extLst>
          </p:cNvPr>
          <p:cNvSpPr>
            <a:spLocks noGrp="1"/>
          </p:cNvSpPr>
          <p:nvPr>
            <p:ph type="title"/>
          </p:nvPr>
        </p:nvSpPr>
        <p:spPr>
          <a:xfrm>
            <a:off x="838200" y="365125"/>
            <a:ext cx="10069286" cy="1325563"/>
          </a:xfrm>
        </p:spPr>
        <p:txBody>
          <a:bodyPr>
            <a:normAutofit/>
          </a:bodyPr>
          <a:lstStyle/>
          <a:p>
            <a:r>
              <a:rPr lang="fr-FR" b="0" dirty="0">
                <a:latin typeface="Urbanist Black" pitchFamily="50" charset="0"/>
                <a:ea typeface="Urbanist Black" pitchFamily="50" charset="0"/>
                <a:cs typeface="Urbanist Black" pitchFamily="50" charset="0"/>
              </a:rPr>
              <a:t>Quelques exemples : </a:t>
            </a:r>
            <a:r>
              <a:rPr lang="fr-FR" b="0" dirty="0">
                <a:solidFill>
                  <a:srgbClr val="2D4D31"/>
                </a:solidFill>
                <a:latin typeface="Urbanist Black" pitchFamily="50" charset="0"/>
                <a:ea typeface="Urbanist Black" pitchFamily="50" charset="0"/>
                <a:cs typeface="Urbanist Black" pitchFamily="50" charset="0"/>
              </a:rPr>
              <a:t>Histoires &amp;</a:t>
            </a:r>
            <a:br>
              <a:rPr lang="fr-FR" b="0" dirty="0">
                <a:solidFill>
                  <a:srgbClr val="2D4D31"/>
                </a:solidFill>
                <a:latin typeface="Urbanist Black" pitchFamily="50" charset="0"/>
                <a:ea typeface="Urbanist Black" pitchFamily="50" charset="0"/>
                <a:cs typeface="Urbanist Black" pitchFamily="50" charset="0"/>
              </a:rPr>
            </a:br>
            <a:r>
              <a:rPr lang="fr-FR" b="0" dirty="0">
                <a:solidFill>
                  <a:srgbClr val="2D4D31"/>
                </a:solidFill>
                <a:latin typeface="Urbanist Black" pitchFamily="50" charset="0"/>
                <a:ea typeface="Urbanist Black" pitchFamily="50" charset="0"/>
                <a:cs typeface="Urbanist Black" pitchFamily="50" charset="0"/>
              </a:rPr>
              <a:t>Témoignages.</a:t>
            </a:r>
            <a:endParaRPr lang="fr-BE" b="0" dirty="0">
              <a:solidFill>
                <a:srgbClr val="2D4D31"/>
              </a:solidFill>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3044741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BB58-CE0B-F25A-2EC2-27E4561FD618}"/>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5037204F-4FD8-06B7-5921-6D21164D8C78}"/>
              </a:ext>
            </a:extLst>
          </p:cNvPr>
          <p:cNvSpPr>
            <a:spLocks noGrp="1"/>
          </p:cNvSpPr>
          <p:nvPr>
            <p:ph type="title"/>
          </p:nvPr>
        </p:nvSpPr>
        <p:spPr>
          <a:xfrm>
            <a:off x="200891" y="238919"/>
            <a:ext cx="10069286" cy="1325563"/>
          </a:xfrm>
        </p:spPr>
        <p:txBody>
          <a:bodyPr>
            <a:normAutofit/>
          </a:bodyPr>
          <a:lstStyle/>
          <a:p>
            <a:r>
              <a:rPr lang="fr-FR" b="0" dirty="0">
                <a:latin typeface="Urbanist Black" pitchFamily="50" charset="0"/>
                <a:ea typeface="Urbanist Black" pitchFamily="50" charset="0"/>
                <a:cs typeface="Urbanist Black" pitchFamily="50" charset="0"/>
              </a:rPr>
              <a:t>Quelques exemples : </a:t>
            </a:r>
            <a:r>
              <a:rPr lang="fr-FR" b="0" dirty="0">
                <a:solidFill>
                  <a:srgbClr val="2D4D31"/>
                </a:solidFill>
                <a:latin typeface="Urbanist Black" pitchFamily="50" charset="0"/>
                <a:ea typeface="Urbanist Black" pitchFamily="50" charset="0"/>
                <a:cs typeface="Urbanist Black" pitchFamily="50" charset="0"/>
              </a:rPr>
              <a:t>Partager le contenu de SPT.</a:t>
            </a:r>
            <a:endParaRPr lang="fr-BE" b="0" dirty="0">
              <a:solidFill>
                <a:srgbClr val="2D4D31"/>
              </a:solidFill>
              <a:latin typeface="Urbanist Black" pitchFamily="50" charset="0"/>
              <a:ea typeface="Urbanist Black" pitchFamily="50" charset="0"/>
              <a:cs typeface="Urbanist Black" pitchFamily="50" charset="0"/>
            </a:endParaRPr>
          </a:p>
        </p:txBody>
      </p:sp>
      <p:pic>
        <p:nvPicPr>
          <p:cNvPr id="8" name="Image 7" descr="Une image contenant texte, capture d’écran, carte de visite&#10;&#10;Description générée automatiquement">
            <a:extLst>
              <a:ext uri="{FF2B5EF4-FFF2-40B4-BE49-F238E27FC236}">
                <a16:creationId xmlns:a16="http://schemas.microsoft.com/office/drawing/2014/main" id="{9896716B-C666-EAB3-AD17-B270C79BD84B}"/>
              </a:ext>
            </a:extLst>
          </p:cNvPr>
          <p:cNvPicPr>
            <a:picLocks noChangeAspect="1"/>
          </p:cNvPicPr>
          <p:nvPr/>
        </p:nvPicPr>
        <p:blipFill>
          <a:blip r:embed="rId2">
            <a:extLst>
              <a:ext uri="{28A0092B-C50C-407E-A947-70E740481C1C}">
                <a14:useLocalDpi xmlns:a14="http://schemas.microsoft.com/office/drawing/2010/main" val="0"/>
              </a:ext>
            </a:extLst>
          </a:blip>
          <a:srcRect l="3245" r="387"/>
          <a:stretch/>
        </p:blipFill>
        <p:spPr>
          <a:xfrm>
            <a:off x="-36739" y="1943099"/>
            <a:ext cx="12265478" cy="4156024"/>
          </a:xfrm>
          <a:prstGeom prst="rect">
            <a:avLst/>
          </a:prstGeom>
        </p:spPr>
      </p:pic>
      <p:sp>
        <p:nvSpPr>
          <p:cNvPr id="9" name="ZoneTexte 8">
            <a:extLst>
              <a:ext uri="{FF2B5EF4-FFF2-40B4-BE49-F238E27FC236}">
                <a16:creationId xmlns:a16="http://schemas.microsoft.com/office/drawing/2014/main" id="{52488FAD-B466-7B0E-6F79-2F95A3BA10F4}"/>
              </a:ext>
            </a:extLst>
          </p:cNvPr>
          <p:cNvSpPr txBox="1"/>
          <p:nvPr/>
        </p:nvSpPr>
        <p:spPr>
          <a:xfrm>
            <a:off x="200891" y="1758433"/>
            <a:ext cx="7677728" cy="369332"/>
          </a:xfrm>
          <a:prstGeom prst="rect">
            <a:avLst/>
          </a:prstGeom>
          <a:noFill/>
        </p:spPr>
        <p:txBody>
          <a:bodyPr wrap="square" rtlCol="0">
            <a:spAutoFit/>
          </a:bodyPr>
          <a:lstStyle/>
          <a:p>
            <a:r>
              <a:rPr lang="fr-BE" dirty="0">
                <a:solidFill>
                  <a:srgbClr val="AAA91C"/>
                </a:solidFill>
                <a:latin typeface="American Typewriter" panose="02090604020004020304" pitchFamily="18" charset="0"/>
                <a:ea typeface="Urbanist Black" pitchFamily="50" charset="0"/>
                <a:cs typeface="Urbanist Black" pitchFamily="50" charset="0"/>
              </a:rPr>
              <a:t>(Campagnes, Webinaires, Formations, Podcasts)</a:t>
            </a:r>
            <a:endParaRPr lang="fr-BE" dirty="0">
              <a:solidFill>
                <a:srgbClr val="AAA91C"/>
              </a:solidFill>
              <a:latin typeface="American Typewriter" panose="02090604020004020304" pitchFamily="18" charset="0"/>
              <a:ea typeface="Urbanist Light" pitchFamily="50" charset="0"/>
              <a:cs typeface="Urbanist Light" pitchFamily="50" charset="0"/>
            </a:endParaRPr>
          </a:p>
        </p:txBody>
      </p:sp>
    </p:spTree>
    <p:extLst>
      <p:ext uri="{BB962C8B-B14F-4D97-AF65-F5344CB8AC3E}">
        <p14:creationId xmlns:p14="http://schemas.microsoft.com/office/powerpoint/2010/main" val="4003958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C9003-CE2D-0F97-EA6D-D1DE010403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F3A26A-C0D8-70A2-03CA-EFC391966D80}"/>
              </a:ext>
            </a:extLst>
          </p:cNvPr>
          <p:cNvSpPr>
            <a:spLocks noGrp="1"/>
          </p:cNvSpPr>
          <p:nvPr>
            <p:ph type="title"/>
          </p:nvPr>
        </p:nvSpPr>
        <p:spPr>
          <a:xfrm>
            <a:off x="247073" y="313353"/>
            <a:ext cx="10515600" cy="1325563"/>
          </a:xfrm>
        </p:spPr>
        <p:txBody>
          <a:bodyPr/>
          <a:lstStyle/>
          <a:p>
            <a:r>
              <a:rPr lang="fr-FR" b="0" dirty="0">
                <a:latin typeface="Urbanist Black" pitchFamily="50" charset="0"/>
                <a:ea typeface="Urbanist Black" pitchFamily="50" charset="0"/>
                <a:cs typeface="Urbanist Black" pitchFamily="50" charset="0"/>
              </a:rPr>
              <a:t>Présentation des plateformes de réseaux sociaux</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10453781-26A1-F28B-CF6C-977109FC7C43}"/>
              </a:ext>
            </a:extLst>
          </p:cNvPr>
          <p:cNvSpPr txBox="1"/>
          <p:nvPr/>
        </p:nvSpPr>
        <p:spPr>
          <a:xfrm>
            <a:off x="1757362" y="2307251"/>
            <a:ext cx="8121929"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LinkedIn : </a:t>
            </a:r>
            <a:r>
              <a:rPr lang="fr-BE" sz="1400" dirty="0">
                <a:latin typeface="Urbanist Light" pitchFamily="50" charset="0"/>
                <a:ea typeface="Urbanist Light" pitchFamily="50" charset="0"/>
                <a:cs typeface="Urbanist Light" pitchFamily="50" charset="0"/>
              </a:rPr>
              <a:t>Utile pour le public professionnel et </a:t>
            </a:r>
            <a:r>
              <a:rPr lang="fr-FR" sz="1400" dirty="0">
                <a:latin typeface="Urbanist Light" pitchFamily="50" charset="0"/>
                <a:ea typeface="Urbanist Light" pitchFamily="50" charset="0"/>
                <a:cs typeface="Urbanist Light" pitchFamily="50" charset="0"/>
              </a:rPr>
              <a:t>éduquer à la citoyenneté mondiale OU à la pensée critique sur la citoyenneté mondiale </a:t>
            </a:r>
            <a:r>
              <a:rPr lang="fr-BE" sz="1400" dirty="0">
                <a:latin typeface="Urbanist Light" pitchFamily="50" charset="0"/>
                <a:ea typeface="Urbanist Light" pitchFamily="50" charset="0"/>
                <a:cs typeface="Urbanist Light" pitchFamily="50" charset="0"/>
              </a:rPr>
              <a:t>auprès d’un public engagé dans la santé publique. </a:t>
            </a:r>
          </a:p>
        </p:txBody>
      </p:sp>
      <p:sp>
        <p:nvSpPr>
          <p:cNvPr id="7" name="ZoneTexte 6">
            <a:extLst>
              <a:ext uri="{FF2B5EF4-FFF2-40B4-BE49-F238E27FC236}">
                <a16:creationId xmlns:a16="http://schemas.microsoft.com/office/drawing/2014/main" id="{467409D7-BB03-A791-FEE7-286A18E6D08A}"/>
              </a:ext>
            </a:extLst>
          </p:cNvPr>
          <p:cNvSpPr txBox="1"/>
          <p:nvPr/>
        </p:nvSpPr>
        <p:spPr>
          <a:xfrm>
            <a:off x="1757363" y="3311363"/>
            <a:ext cx="69056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Facebook : </a:t>
            </a:r>
            <a:r>
              <a:rPr lang="fr-BE" sz="1400" dirty="0">
                <a:latin typeface="Urbanist Light" pitchFamily="50" charset="0"/>
                <a:ea typeface="Urbanist Light" pitchFamily="50" charset="0"/>
                <a:cs typeface="Urbanist Light" pitchFamily="50" charset="0"/>
              </a:rPr>
              <a:t>Un réseau large pour </a:t>
            </a:r>
            <a:r>
              <a:rPr lang="fr-FR" sz="1400" dirty="0">
                <a:latin typeface="Urbanist Light" pitchFamily="50" charset="0"/>
                <a:ea typeface="Urbanist Light" pitchFamily="50" charset="0"/>
                <a:cs typeface="Urbanist Light" pitchFamily="50" charset="0"/>
              </a:rPr>
              <a:t>éduquer à la citoyenneté mondiale OU à la pensée critique </a:t>
            </a:r>
            <a:r>
              <a:rPr lang="fr-BE" sz="1400" dirty="0">
                <a:latin typeface="Urbanist Light" pitchFamily="50" charset="0"/>
                <a:ea typeface="Urbanist Light" pitchFamily="50" charset="0"/>
                <a:cs typeface="Urbanist Light" pitchFamily="50" charset="0"/>
              </a:rPr>
              <a:t>et partager des histoires engageantes de Santé pour tous. </a:t>
            </a:r>
          </a:p>
        </p:txBody>
      </p:sp>
      <p:sp>
        <p:nvSpPr>
          <p:cNvPr id="8" name="ZoneTexte 7">
            <a:extLst>
              <a:ext uri="{FF2B5EF4-FFF2-40B4-BE49-F238E27FC236}">
                <a16:creationId xmlns:a16="http://schemas.microsoft.com/office/drawing/2014/main" id="{D07C0C1F-0E47-20DA-4D48-C99C69DAFCD0}"/>
              </a:ext>
            </a:extLst>
          </p:cNvPr>
          <p:cNvSpPr txBox="1"/>
          <p:nvPr/>
        </p:nvSpPr>
        <p:spPr>
          <a:xfrm>
            <a:off x="1757361" y="4315475"/>
            <a:ext cx="69056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Instagram : </a:t>
            </a:r>
            <a:r>
              <a:rPr lang="fr-BE" sz="1400" dirty="0">
                <a:latin typeface="Urbanist Light" pitchFamily="50" charset="0"/>
                <a:ea typeface="Urbanist Light" pitchFamily="50" charset="0"/>
                <a:cs typeface="Urbanist Light" pitchFamily="50" charset="0"/>
              </a:rPr>
              <a:t>Idéal pour des publications visuelles inspirantes avec des images et des vidéos. Attention à ne pas oublier de mentionner SPT et les #Santépourtous</a:t>
            </a:r>
          </a:p>
        </p:txBody>
      </p:sp>
      <p:pic>
        <p:nvPicPr>
          <p:cNvPr id="1026" name="Picture 2" descr="Linkedin - Icônes des médias sociaux gratuites">
            <a:extLst>
              <a:ext uri="{FF2B5EF4-FFF2-40B4-BE49-F238E27FC236}">
                <a16:creationId xmlns:a16="http://schemas.microsoft.com/office/drawing/2014/main" id="{3AA7EAF7-A6F0-73DE-9A63-7A165D461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307251"/>
            <a:ext cx="677109" cy="67710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91F62AF-20FB-6873-1CA0-4CF61540F9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350981"/>
            <a:ext cx="677334" cy="637491"/>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00C797D-9390-8286-0541-2882F4159A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123" y="4355093"/>
            <a:ext cx="738186" cy="694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344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CC02E-F7AA-1C47-C186-60BF85B0127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F7C48D-713E-882E-3383-55770BD2BB22}"/>
              </a:ext>
            </a:extLst>
          </p:cNvPr>
          <p:cNvSpPr>
            <a:spLocks noGrp="1"/>
          </p:cNvSpPr>
          <p:nvPr>
            <p:ph type="title"/>
          </p:nvPr>
        </p:nvSpPr>
        <p:spPr>
          <a:xfrm>
            <a:off x="284018" y="400747"/>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Comment faire un post efficace sur Facebook, Instagram et LinkedIn ?</a:t>
            </a:r>
            <a:endParaRPr lang="fr-BE" b="0" dirty="0">
              <a:latin typeface="Urbanist Black" pitchFamily="50" charset="0"/>
              <a:ea typeface="Urbanist Black" pitchFamily="50" charset="0"/>
              <a:cs typeface="Urbanist Black" pitchFamily="50" charset="0"/>
            </a:endParaRPr>
          </a:p>
        </p:txBody>
      </p:sp>
      <p:sp>
        <p:nvSpPr>
          <p:cNvPr id="3" name="ZoneTexte 2">
            <a:extLst>
              <a:ext uri="{FF2B5EF4-FFF2-40B4-BE49-F238E27FC236}">
                <a16:creationId xmlns:a16="http://schemas.microsoft.com/office/drawing/2014/main" id="{9548A79F-E0F6-2FD5-801A-B74DC82226EA}"/>
              </a:ext>
            </a:extLst>
          </p:cNvPr>
          <p:cNvSpPr txBox="1"/>
          <p:nvPr/>
        </p:nvSpPr>
        <p:spPr>
          <a:xfrm>
            <a:off x="838200" y="1852863"/>
            <a:ext cx="9571264" cy="1576137"/>
          </a:xfrm>
          <a:prstGeom prst="rect">
            <a:avLst/>
          </a:prstGeom>
          <a:noFill/>
        </p:spPr>
        <p:txBody>
          <a:bodyPr wrap="square" rtlCol="0">
            <a:spAutoFit/>
          </a:bodyPr>
          <a:lstStyle/>
          <a:p>
            <a:pPr>
              <a:lnSpc>
                <a:spcPct val="150000"/>
              </a:lnSpc>
            </a:pPr>
            <a:r>
              <a:rPr lang="fr-BE" sz="2400" dirty="0">
                <a:solidFill>
                  <a:srgbClr val="2B63AB"/>
                </a:solidFill>
                <a:latin typeface="Urbanist Black" pitchFamily="50" charset="0"/>
                <a:ea typeface="Urbanist Black" pitchFamily="50" charset="0"/>
                <a:cs typeface="Urbanist Black" pitchFamily="50" charset="0"/>
              </a:rPr>
              <a:t>Facebook</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Visuel : </a:t>
            </a:r>
            <a:r>
              <a:rPr lang="fr-FR" sz="1400" dirty="0">
                <a:latin typeface="Urbanist Light" pitchFamily="50" charset="0"/>
                <a:ea typeface="Urbanist Light" pitchFamily="50" charset="0"/>
                <a:cs typeface="Urbanist Light" pitchFamily="50" charset="0"/>
              </a:rPr>
              <a:t>Utilisez une image ou une vidéo de bonne qualité.</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 Description : </a:t>
            </a:r>
            <a:r>
              <a:rPr lang="fr-FR" sz="1400" dirty="0">
                <a:latin typeface="Urbanist Light" pitchFamily="50" charset="0"/>
                <a:ea typeface="Urbanist Light" pitchFamily="50" charset="0"/>
                <a:cs typeface="Urbanist Light" pitchFamily="50" charset="0"/>
              </a:rPr>
              <a:t>Décrivez votre publication avec une accroche pour capter l'attention.</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Hashtags : </a:t>
            </a:r>
            <a:r>
              <a:rPr lang="fr-FR" sz="1400" dirty="0">
                <a:latin typeface="Urbanist Light" pitchFamily="50" charset="0"/>
                <a:ea typeface="Urbanist Light" pitchFamily="50" charset="0"/>
                <a:cs typeface="Urbanist Light" pitchFamily="50" charset="0"/>
              </a:rPr>
              <a:t>Limitez à 3 ou 5 hashtags bien ciblés.</a:t>
            </a:r>
          </a:p>
        </p:txBody>
      </p:sp>
      <p:pic>
        <p:nvPicPr>
          <p:cNvPr id="19" name="Picture 4">
            <a:extLst>
              <a:ext uri="{FF2B5EF4-FFF2-40B4-BE49-F238E27FC236}">
                <a16:creationId xmlns:a16="http://schemas.microsoft.com/office/drawing/2014/main" id="{DB06CC4B-A767-D13C-5B6E-6A25DB7A3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8616" y="456054"/>
            <a:ext cx="1215184" cy="11437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836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32F6B-D9BF-EC4C-5E41-6DF1C97D641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F257AEC-4D25-E6CA-DFB2-EF1D513028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8615" y="456054"/>
            <a:ext cx="1215185" cy="1143703"/>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D4D1816E-D620-1863-4DB8-C99368650A5D}"/>
              </a:ext>
            </a:extLst>
          </p:cNvPr>
          <p:cNvSpPr>
            <a:spLocks noGrp="1"/>
          </p:cNvSpPr>
          <p:nvPr>
            <p:ph type="title"/>
          </p:nvPr>
        </p:nvSpPr>
        <p:spPr>
          <a:xfrm>
            <a:off x="385618" y="365123"/>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Comment faire un post efficace sur Facebook, Instagram et LinkedIn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CEEB9492-A3C7-41DD-48E5-765A0EA45DFE}"/>
              </a:ext>
            </a:extLst>
          </p:cNvPr>
          <p:cNvSpPr txBox="1"/>
          <p:nvPr/>
        </p:nvSpPr>
        <p:spPr>
          <a:xfrm>
            <a:off x="838200" y="1875905"/>
            <a:ext cx="8988188" cy="2222468"/>
          </a:xfrm>
          <a:prstGeom prst="rect">
            <a:avLst/>
          </a:prstGeom>
          <a:noFill/>
        </p:spPr>
        <p:txBody>
          <a:bodyPr wrap="square" rtlCol="0">
            <a:spAutoFit/>
          </a:bodyPr>
          <a:lstStyle/>
          <a:p>
            <a:pPr>
              <a:lnSpc>
                <a:spcPct val="150000"/>
              </a:lnSpc>
            </a:pPr>
            <a:r>
              <a:rPr lang="fr-BE" sz="2400" dirty="0">
                <a:solidFill>
                  <a:srgbClr val="2B63AB"/>
                </a:solidFill>
                <a:latin typeface="Urbanist Black" pitchFamily="50" charset="0"/>
                <a:ea typeface="Urbanist Black" pitchFamily="50" charset="0"/>
                <a:cs typeface="Urbanist Black" pitchFamily="50" charset="0"/>
              </a:rPr>
              <a:t>Instagram</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Visuel : </a:t>
            </a:r>
            <a:r>
              <a:rPr lang="fr-FR" sz="1400" dirty="0">
                <a:latin typeface="Urbanist Light" pitchFamily="50" charset="0"/>
                <a:ea typeface="Urbanist Light" pitchFamily="50" charset="0"/>
                <a:cs typeface="Urbanist Light" pitchFamily="50" charset="0"/>
              </a:rPr>
              <a:t>Utilisez une image ou une vidéo de bonne qualité.</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Description : </a:t>
            </a:r>
            <a:r>
              <a:rPr lang="fr-FR" sz="1400" dirty="0">
                <a:latin typeface="Urbanist Light" pitchFamily="50" charset="0"/>
                <a:ea typeface="Urbanist Light" pitchFamily="50" charset="0"/>
                <a:cs typeface="Urbanist Light" pitchFamily="50" charset="0"/>
              </a:rPr>
              <a:t>Structurez avec emojis et paragraphes pour améliorer la lisibilité.</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Hashtags : </a:t>
            </a:r>
            <a:r>
              <a:rPr lang="fr-FR" sz="1400" dirty="0">
                <a:latin typeface="Urbanist Light" pitchFamily="50" charset="0"/>
                <a:ea typeface="Urbanist Light" pitchFamily="50" charset="0"/>
                <a:cs typeface="Urbanist Light" pitchFamily="50" charset="0"/>
              </a:rPr>
              <a:t>Jusqu’à 8 hashtags pour maximiser la portée.</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Tag/Mention : </a:t>
            </a:r>
            <a:r>
              <a:rPr lang="fr-FR" sz="1400" dirty="0">
                <a:latin typeface="Urbanist Light" pitchFamily="50" charset="0"/>
                <a:ea typeface="Urbanist Light" pitchFamily="50" charset="0"/>
                <a:cs typeface="Urbanist Light" pitchFamily="50" charset="0"/>
              </a:rPr>
              <a:t>Taguer et mentionner des personnes ou entreprises pour accroître l'engagement.</a:t>
            </a:r>
          </a:p>
          <a:p>
            <a:pPr marL="342900" indent="-342900">
              <a:lnSpc>
                <a:spcPct val="150000"/>
              </a:lnSpc>
              <a:buAutoNum type="arabicPeriod"/>
            </a:pPr>
            <a:endParaRPr lang="fr-FR"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1236198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81D11-FB6E-E558-CA17-5CF2CFC6F7D9}"/>
            </a:ext>
          </a:extLst>
        </p:cNvPr>
        <p:cNvGrpSpPr/>
        <p:nvPr/>
      </p:nvGrpSpPr>
      <p:grpSpPr>
        <a:xfrm>
          <a:off x="0" y="0"/>
          <a:ext cx="0" cy="0"/>
          <a:chOff x="0" y="0"/>
          <a:chExt cx="0" cy="0"/>
        </a:xfrm>
      </p:grpSpPr>
      <p:pic>
        <p:nvPicPr>
          <p:cNvPr id="6" name="Picture 2" descr="Linkedin - Icônes des médias sociaux gratuites">
            <a:extLst>
              <a:ext uri="{FF2B5EF4-FFF2-40B4-BE49-F238E27FC236}">
                <a16:creationId xmlns:a16="http://schemas.microsoft.com/office/drawing/2014/main" id="{DCA7B31D-D013-947E-BDCD-6DF8EBBE1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38616" y="456054"/>
            <a:ext cx="1215184" cy="12151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59F62BA6-63C8-7538-405B-FCE99EE69612}"/>
              </a:ext>
            </a:extLst>
          </p:cNvPr>
          <p:cNvSpPr>
            <a:spLocks noGrp="1"/>
          </p:cNvSpPr>
          <p:nvPr>
            <p:ph type="title"/>
          </p:nvPr>
        </p:nvSpPr>
        <p:spPr>
          <a:xfrm>
            <a:off x="404091" y="400864"/>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Comment faire un post efficace sur Facebook, Instagram et LinkedIn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F896BE12-D27C-9CFE-8CAD-29ED2EC6A326}"/>
              </a:ext>
            </a:extLst>
          </p:cNvPr>
          <p:cNvSpPr txBox="1"/>
          <p:nvPr/>
        </p:nvSpPr>
        <p:spPr>
          <a:xfrm>
            <a:off x="838199" y="1867741"/>
            <a:ext cx="9077325" cy="2114746"/>
          </a:xfrm>
          <a:prstGeom prst="rect">
            <a:avLst/>
          </a:prstGeom>
          <a:noFill/>
        </p:spPr>
        <p:txBody>
          <a:bodyPr wrap="square" rtlCol="0">
            <a:spAutoFit/>
          </a:bodyPr>
          <a:lstStyle/>
          <a:p>
            <a:pPr>
              <a:lnSpc>
                <a:spcPct val="150000"/>
              </a:lnSpc>
            </a:pPr>
            <a:r>
              <a:rPr lang="fr-BE" sz="2400" dirty="0">
                <a:solidFill>
                  <a:srgbClr val="2B63AB"/>
                </a:solidFill>
                <a:latin typeface="Urbanist Black" pitchFamily="50" charset="0"/>
                <a:ea typeface="Urbanist Black" pitchFamily="50" charset="0"/>
                <a:cs typeface="Urbanist Black" pitchFamily="50" charset="0"/>
              </a:rPr>
              <a:t>LinkedIn</a:t>
            </a:r>
          </a:p>
          <a:p>
            <a:pPr marL="342900" indent="-342900">
              <a:buAutoNum type="arabicPeriod"/>
            </a:pPr>
            <a:r>
              <a:rPr lang="fr-FR" sz="1400" dirty="0">
                <a:latin typeface="Urbanist Black" pitchFamily="50" charset="0"/>
                <a:ea typeface="Urbanist Black" pitchFamily="50" charset="0"/>
                <a:cs typeface="Urbanist Black" pitchFamily="50" charset="0"/>
              </a:rPr>
              <a:t>Visuel : </a:t>
            </a:r>
            <a:r>
              <a:rPr lang="fr-FR" sz="1400" dirty="0">
                <a:latin typeface="Urbanist Light" pitchFamily="50" charset="0"/>
                <a:ea typeface="Urbanist Light" pitchFamily="50" charset="0"/>
                <a:cs typeface="Urbanist Light" pitchFamily="50" charset="0"/>
              </a:rPr>
              <a:t>Utilisez un format vidéo ou carrousel d’une durée idéale de 30 à 90 secondes.</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Description : </a:t>
            </a:r>
            <a:r>
              <a:rPr lang="fr-FR" sz="1400" dirty="0">
                <a:latin typeface="Urbanist Light" pitchFamily="50" charset="0"/>
                <a:ea typeface="Urbanist Light" pitchFamily="50" charset="0"/>
                <a:cs typeface="Urbanist Light" pitchFamily="50" charset="0"/>
              </a:rPr>
              <a:t>Structure professionnelle avec un ton professionnel. </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Hashtags : </a:t>
            </a:r>
            <a:r>
              <a:rPr lang="fr-FR" sz="1400" dirty="0">
                <a:latin typeface="Urbanist Light" pitchFamily="50" charset="0"/>
                <a:ea typeface="Urbanist Light" pitchFamily="50" charset="0"/>
                <a:cs typeface="Urbanist Light" pitchFamily="50" charset="0"/>
              </a:rPr>
              <a:t>Jusqu’à 5 hashtags pour maximiser la portée.</a:t>
            </a:r>
          </a:p>
          <a:p>
            <a:pPr marL="342900" indent="-342900">
              <a:lnSpc>
                <a:spcPct val="150000"/>
              </a:lnSpc>
              <a:buAutoNum type="arabicPeriod"/>
            </a:pPr>
            <a:r>
              <a:rPr lang="fr-FR" sz="1400" dirty="0">
                <a:latin typeface="Urbanist Black" pitchFamily="50" charset="0"/>
                <a:ea typeface="Urbanist Black" pitchFamily="50" charset="0"/>
                <a:cs typeface="Urbanist Black" pitchFamily="50" charset="0"/>
              </a:rPr>
              <a:t>Tag/Mention : </a:t>
            </a:r>
            <a:r>
              <a:rPr lang="fr-FR" sz="1400" dirty="0">
                <a:latin typeface="Urbanist Light" pitchFamily="50" charset="0"/>
                <a:ea typeface="Urbanist Light" pitchFamily="50" charset="0"/>
                <a:cs typeface="Urbanist Light" pitchFamily="50" charset="0"/>
              </a:rPr>
              <a:t>Taguer et mentionner des personnes ou professionnels pour accroître l'engagement.</a:t>
            </a:r>
          </a:p>
          <a:p>
            <a:pPr marL="342900" indent="-342900">
              <a:lnSpc>
                <a:spcPct val="150000"/>
              </a:lnSpc>
              <a:buAutoNum type="arabicPeriod"/>
            </a:pPr>
            <a:endParaRPr lang="fr-FR"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3290634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FBD2A-CFF7-0830-1F36-F75A1E0479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F8D8EA-D5EB-1019-349C-91373CBBC148}"/>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Pourquoi utiliser #, @, et les tags ?</a:t>
            </a:r>
          </a:p>
        </p:txBody>
      </p:sp>
      <p:sp>
        <p:nvSpPr>
          <p:cNvPr id="3" name="ZoneTexte 2">
            <a:extLst>
              <a:ext uri="{FF2B5EF4-FFF2-40B4-BE49-F238E27FC236}">
                <a16:creationId xmlns:a16="http://schemas.microsoft.com/office/drawing/2014/main" id="{BD724A17-9A8B-91EE-3406-F7A2338D26DB}"/>
              </a:ext>
            </a:extLst>
          </p:cNvPr>
          <p:cNvSpPr txBox="1"/>
          <p:nvPr/>
        </p:nvSpPr>
        <p:spPr>
          <a:xfrm>
            <a:off x="490535" y="1690688"/>
            <a:ext cx="11210929" cy="501675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#Hashtag : </a:t>
            </a:r>
            <a:r>
              <a:rPr lang="fr-FR" sz="1400" dirty="0">
                <a:solidFill>
                  <a:srgbClr val="000000"/>
                </a:solidFill>
                <a:latin typeface="Urbanist Light" pitchFamily="50" charset="0"/>
                <a:ea typeface="Urbanist Light" pitchFamily="50" charset="0"/>
                <a:cs typeface="Urbanist Light" pitchFamily="50" charset="0"/>
              </a:rPr>
              <a:t>Cela permet de rassembler les publications autour d’un même sujet ou d’un événement commun.</a:t>
            </a:r>
          </a:p>
          <a:p>
            <a:r>
              <a:rPr lang="fr-FR" sz="1400" dirty="0">
                <a:solidFill>
                  <a:srgbClr val="000000"/>
                </a:solidFill>
                <a:latin typeface="Urbanist Light" pitchFamily="50" charset="0"/>
                <a:ea typeface="Urbanist Light" pitchFamily="50" charset="0"/>
                <a:cs typeface="Urbanist Light" pitchFamily="50" charset="0"/>
              </a:rPr>
              <a:t>Exemple : En description du post </a:t>
            </a:r>
            <a:r>
              <a:rPr lang="fr-FR" sz="1400" i="1" dirty="0">
                <a:solidFill>
                  <a:srgbClr val="CBCB1E"/>
                </a:solidFill>
                <a:latin typeface="Urbanist Light" pitchFamily="50" charset="0"/>
                <a:ea typeface="Urbanist Light" pitchFamily="50" charset="0"/>
                <a:cs typeface="Urbanist Light" pitchFamily="50" charset="0"/>
              </a:rPr>
              <a:t>« Aujourd’hui, en tant qu’ambassadeurs de Santé pour tous, nous suivons une formation organisée par #Santépourtous ! »</a:t>
            </a:r>
            <a:endParaRPr lang="fr-FR" sz="1400" dirty="0">
              <a:latin typeface="Urbanist Light" pitchFamily="50" charset="0"/>
              <a:ea typeface="Urbanist Light" pitchFamily="50" charset="0"/>
              <a:cs typeface="Urbanist Light" pitchFamily="50" charset="0"/>
            </a:endParaRPr>
          </a:p>
          <a:p>
            <a:endParaRPr lang="fr-FR" sz="1400" dirty="0">
              <a:latin typeface="Urbanist Light" pitchFamily="50" charset="0"/>
              <a:ea typeface="Urbanist Light" pitchFamily="50" charset="0"/>
              <a:cs typeface="Urbanist Light" pitchFamily="50" charset="0"/>
            </a:endParaRPr>
          </a:p>
          <a:p>
            <a:r>
              <a:rPr lang="fr-BE" sz="2400" dirty="0">
                <a:solidFill>
                  <a:srgbClr val="2B63AB"/>
                </a:solidFill>
                <a:latin typeface="Urbanist Black" pitchFamily="50" charset="0"/>
                <a:ea typeface="Urbanist Black" pitchFamily="50" charset="0"/>
                <a:cs typeface="Urbanist Black" pitchFamily="50" charset="0"/>
              </a:rPr>
              <a:t>@Mention :</a:t>
            </a:r>
            <a:r>
              <a:rPr lang="fr-FR" sz="2400" dirty="0">
                <a:latin typeface="Urbanist Light" pitchFamily="50" charset="0"/>
                <a:ea typeface="Urbanist Light" pitchFamily="50" charset="0"/>
                <a:cs typeface="Urbanist Light" pitchFamily="50" charset="0"/>
              </a:rPr>
              <a:t> </a:t>
            </a:r>
            <a:r>
              <a:rPr lang="fr-FR" sz="1400" dirty="0">
                <a:latin typeface="Urbanist Light" pitchFamily="50" charset="0"/>
                <a:ea typeface="Urbanist Light" pitchFamily="50" charset="0"/>
                <a:cs typeface="Urbanist Light" pitchFamily="50" charset="0"/>
              </a:rPr>
              <a:t>Cela permet de mentionner un compte dans un texte (post/commentaire) et renforce l’engagement. </a:t>
            </a:r>
          </a:p>
          <a:p>
            <a:r>
              <a:rPr lang="fr-FR" sz="1400" i="1" dirty="0">
                <a:latin typeface="Urbanist Light" pitchFamily="50" charset="0"/>
                <a:ea typeface="Urbanist Light" pitchFamily="50" charset="0"/>
                <a:cs typeface="Urbanist Light" pitchFamily="50" charset="0"/>
              </a:rPr>
              <a:t>Exemple : En description du post </a:t>
            </a:r>
            <a:r>
              <a:rPr lang="fr-FR" sz="1400" i="1" dirty="0">
                <a:solidFill>
                  <a:srgbClr val="CBCB1E"/>
                </a:solidFill>
                <a:latin typeface="Urbanist Light" pitchFamily="50" charset="0"/>
                <a:ea typeface="Urbanist Light" pitchFamily="50" charset="0"/>
                <a:cs typeface="Urbanist Light" pitchFamily="50" charset="0"/>
              </a:rPr>
              <a:t>« Merci à @santepourtousgezondheidszorgvi pour leur formation ! »</a:t>
            </a:r>
          </a:p>
          <a:p>
            <a:endParaRPr lang="fr-FR" sz="1400" dirty="0">
              <a:latin typeface="Urbanist Light" pitchFamily="50" charset="0"/>
              <a:ea typeface="Urbanist Light" pitchFamily="50" charset="0"/>
              <a:cs typeface="Urbanist Light" pitchFamily="50" charset="0"/>
            </a:endParaRPr>
          </a:p>
          <a:p>
            <a:r>
              <a:rPr lang="fr-BE" sz="2400" dirty="0">
                <a:solidFill>
                  <a:srgbClr val="2B63AB"/>
                </a:solidFill>
                <a:latin typeface="Urbanist Black" pitchFamily="50" charset="0"/>
                <a:ea typeface="Urbanist Black" pitchFamily="50" charset="0"/>
                <a:cs typeface="Urbanist Black" pitchFamily="50" charset="0"/>
              </a:rPr>
              <a:t>Tag :</a:t>
            </a:r>
            <a:r>
              <a:rPr lang="fr-BE" sz="2400" dirty="0">
                <a:solidFill>
                  <a:srgbClr val="2B63AB"/>
                </a:solidFill>
                <a:latin typeface="Urbanist Light" pitchFamily="50" charset="0"/>
                <a:ea typeface="Urbanist Light" pitchFamily="50" charset="0"/>
                <a:cs typeface="Urbanist Light" pitchFamily="50" charset="0"/>
              </a:rPr>
              <a:t> </a:t>
            </a:r>
            <a:r>
              <a:rPr lang="fr-BE" sz="1400" dirty="0">
                <a:solidFill>
                  <a:srgbClr val="000000"/>
                </a:solidFill>
                <a:latin typeface="Urbanist Light" pitchFamily="50" charset="0"/>
                <a:ea typeface="Urbanist Light" pitchFamily="50" charset="0"/>
                <a:cs typeface="Urbanist Light" pitchFamily="50" charset="0"/>
              </a:rPr>
              <a:t>Cela permet d’</a:t>
            </a:r>
            <a:r>
              <a:rPr lang="fr-FR" sz="1400" dirty="0">
                <a:solidFill>
                  <a:srgbClr val="000000"/>
                </a:solidFill>
                <a:latin typeface="Urbanist Light" pitchFamily="50" charset="0"/>
                <a:ea typeface="Urbanist Light" pitchFamily="50" charset="0"/>
                <a:cs typeface="Urbanist Light" pitchFamily="50" charset="0"/>
              </a:rPr>
              <a:t>Identifier directement le compte sur un média (photo ou vidéo). Idéal pour des collaborations, témoignages ou pour mettre en avant des équipes. </a:t>
            </a:r>
          </a:p>
          <a:p>
            <a:r>
              <a:rPr lang="fr-FR" sz="1400" dirty="0">
                <a:solidFill>
                  <a:srgbClr val="000000"/>
                </a:solidFill>
                <a:latin typeface="Urbanist Light" pitchFamily="50" charset="0"/>
                <a:ea typeface="Urbanist Light" pitchFamily="50" charset="0"/>
                <a:cs typeface="Urbanist Light" pitchFamily="50" charset="0"/>
              </a:rPr>
              <a:t>Exemple : </a:t>
            </a:r>
            <a:r>
              <a:rPr lang="fr-FR" sz="1400" dirty="0">
                <a:solidFill>
                  <a:srgbClr val="CBCB1E"/>
                </a:solidFill>
                <a:latin typeface="Urbanist Light" pitchFamily="50" charset="0"/>
                <a:ea typeface="Urbanist Light" pitchFamily="50" charset="0"/>
                <a:cs typeface="Urbanist Light" pitchFamily="50" charset="0"/>
              </a:rPr>
              <a:t>Taguer un autre ambassadeur de Santé pour tous sur votre publication. </a:t>
            </a:r>
          </a:p>
          <a:p>
            <a:endParaRPr lang="fr-FR" sz="1400" dirty="0">
              <a:solidFill>
                <a:srgbClr val="000000"/>
              </a:solidFill>
              <a:latin typeface="Urbanist Light" pitchFamily="50" charset="0"/>
              <a:ea typeface="Urbanist Light" pitchFamily="50" charset="0"/>
              <a:cs typeface="Urbanist Light" pitchFamily="50" charset="0"/>
            </a:endParaRPr>
          </a:p>
          <a:p>
            <a:r>
              <a:rPr lang="fr-FR" sz="2400" dirty="0">
                <a:solidFill>
                  <a:srgbClr val="2B63AB"/>
                </a:solidFill>
                <a:latin typeface="Urbanist Black" pitchFamily="50" charset="0"/>
                <a:ea typeface="Urbanist Black" pitchFamily="50" charset="0"/>
                <a:cs typeface="Urbanist Black" pitchFamily="50" charset="0"/>
              </a:rPr>
              <a:t>Différences entre @Mention et Tag : </a:t>
            </a:r>
          </a:p>
          <a:p>
            <a:r>
              <a:rPr lang="fr-FR" sz="1400" dirty="0">
                <a:latin typeface="Urbanist Light" pitchFamily="50" charset="0"/>
                <a:ea typeface="Urbanist Light" pitchFamily="50" charset="0"/>
                <a:cs typeface="Urbanist Light" pitchFamily="50" charset="0"/>
              </a:rPr>
              <a:t>- Mention : est utile pour l’engagement.</a:t>
            </a:r>
          </a:p>
          <a:p>
            <a:r>
              <a:rPr lang="fr-FR" sz="1400" dirty="0">
                <a:latin typeface="Urbanist Light" pitchFamily="50" charset="0"/>
                <a:ea typeface="Urbanist Light" pitchFamily="50" charset="0"/>
                <a:cs typeface="Urbanist Light" pitchFamily="50" charset="0"/>
              </a:rPr>
              <a:t>- Tag : est utile pour l’attribution directe (collaboration).</a:t>
            </a:r>
          </a:p>
          <a:p>
            <a:endParaRPr lang="fr-FR" sz="1400" dirty="0">
              <a:solidFill>
                <a:srgbClr val="000000"/>
              </a:solidFill>
              <a:latin typeface="Urbanist Light" pitchFamily="50" charset="0"/>
              <a:ea typeface="Urbanist Light" pitchFamily="50" charset="0"/>
              <a:cs typeface="Urbanist Light" pitchFamily="50" charset="0"/>
            </a:endParaRPr>
          </a:p>
          <a:p>
            <a:endParaRPr lang="fr-FR" sz="1400" dirty="0">
              <a:solidFill>
                <a:srgbClr val="000000"/>
              </a:solidFill>
              <a:latin typeface="Urbanist Light" pitchFamily="50" charset="0"/>
              <a:ea typeface="Urbanist Light" pitchFamily="50" charset="0"/>
              <a:cs typeface="Urbanist Light" pitchFamily="50" charset="0"/>
            </a:endParaRPr>
          </a:p>
          <a:p>
            <a:endParaRPr lang="fr-FR" sz="1400" dirty="0">
              <a:solidFill>
                <a:srgbClr val="000000"/>
              </a:solidFill>
              <a:latin typeface="Urbanist Light" pitchFamily="50" charset="0"/>
              <a:ea typeface="Urbanist Light" pitchFamily="50" charset="0"/>
              <a:cs typeface="Urbanist Light" pitchFamily="50" charset="0"/>
            </a:endParaRPr>
          </a:p>
          <a:p>
            <a:endParaRPr lang="fr-BE" sz="1400" dirty="0">
              <a:latin typeface="Urbanist Light" pitchFamily="50" charset="0"/>
              <a:ea typeface="Urbanist Light" pitchFamily="50" charset="0"/>
              <a:cs typeface="Urbanist Light" pitchFamily="50" charset="0"/>
            </a:endParaRPr>
          </a:p>
          <a:p>
            <a:endParaRPr lang="fr-BE" sz="1400" dirty="0">
              <a:latin typeface="Urbanist Light" pitchFamily="50" charset="0"/>
              <a:ea typeface="Urbanist Light" pitchFamily="50" charset="0"/>
              <a:cs typeface="Urbanist Light" pitchFamily="50" charset="0"/>
            </a:endParaRPr>
          </a:p>
          <a:p>
            <a:r>
              <a:rPr lang="fr-BE" sz="1400" dirty="0">
                <a:latin typeface="Urbanist Light" pitchFamily="50" charset="0"/>
                <a:ea typeface="Urbanist Light" pitchFamily="50" charset="0"/>
                <a:cs typeface="Urbanist Light" pitchFamily="50" charset="0"/>
              </a:rPr>
              <a:t> </a:t>
            </a:r>
          </a:p>
        </p:txBody>
      </p:sp>
    </p:spTree>
    <p:extLst>
      <p:ext uri="{BB962C8B-B14F-4D97-AF65-F5344CB8AC3E}">
        <p14:creationId xmlns:p14="http://schemas.microsoft.com/office/powerpoint/2010/main" val="2674743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11070-CC97-2A68-92F2-26EF146FE4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D4F13FA-886B-A4E4-B5DF-0AAA6274B388}"/>
              </a:ext>
            </a:extLst>
          </p:cNvPr>
          <p:cNvSpPr>
            <a:spLocks noGrp="1"/>
          </p:cNvSpPr>
          <p:nvPr>
            <p:ph type="title"/>
          </p:nvPr>
        </p:nvSpPr>
        <p:spPr>
          <a:xfrm>
            <a:off x="838200" y="506530"/>
            <a:ext cx="9077325" cy="1325563"/>
          </a:xfrm>
        </p:spPr>
        <p:txBody>
          <a:bodyPr>
            <a:normAutofit fontScale="90000"/>
          </a:bodyPr>
          <a:lstStyle/>
          <a:p>
            <a:r>
              <a:rPr lang="fr-FR" b="0" dirty="0">
                <a:latin typeface="Urbanist Black" pitchFamily="50" charset="0"/>
                <a:ea typeface="Urbanist Black" pitchFamily="50" charset="0"/>
                <a:cs typeface="Urbanist Black" pitchFamily="50" charset="0"/>
              </a:rPr>
              <a:t>CE QUI RENFORCE LE MESSAGE DE SANTE POUR TOUS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C’EST OK !</a:t>
            </a:r>
            <a:endParaRPr lang="fr-BE" b="0" dirty="0">
              <a:latin typeface="Urbanist Black" pitchFamily="50" charset="0"/>
              <a:ea typeface="Urbanist Black" pitchFamily="50" charset="0"/>
              <a:cs typeface="Urbanist Black" pitchFamily="50" charset="0"/>
            </a:endParaRPr>
          </a:p>
        </p:txBody>
      </p:sp>
      <p:pic>
        <p:nvPicPr>
          <p:cNvPr id="6" name="Graphique 5" descr="Coche avec un remplissage uni">
            <a:extLst>
              <a:ext uri="{FF2B5EF4-FFF2-40B4-BE49-F238E27FC236}">
                <a16:creationId xmlns:a16="http://schemas.microsoft.com/office/drawing/2014/main" id="{56FF9289-E280-7F8E-CD25-6427CD3184A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05615" y="328214"/>
            <a:ext cx="1847850" cy="1847850"/>
          </a:xfrm>
          <a:prstGeom prst="rect">
            <a:avLst/>
          </a:prstGeom>
        </p:spPr>
      </p:pic>
      <p:sp>
        <p:nvSpPr>
          <p:cNvPr id="3" name="ZoneTexte 2">
            <a:extLst>
              <a:ext uri="{FF2B5EF4-FFF2-40B4-BE49-F238E27FC236}">
                <a16:creationId xmlns:a16="http://schemas.microsoft.com/office/drawing/2014/main" id="{41FD3559-99D7-11F5-0D7C-8B3EB515DECF}"/>
              </a:ext>
            </a:extLst>
          </p:cNvPr>
          <p:cNvSpPr txBox="1"/>
          <p:nvPr/>
        </p:nvSpPr>
        <p:spPr>
          <a:xfrm>
            <a:off x="457196" y="2316777"/>
            <a:ext cx="11210929"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Une communication humaine : </a:t>
            </a:r>
            <a:r>
              <a:rPr lang="fr-BE" sz="1400" dirty="0">
                <a:latin typeface="Urbanist Light" pitchFamily="50" charset="0"/>
                <a:ea typeface="Urbanist Light" pitchFamily="50" charset="0"/>
                <a:cs typeface="Urbanist Light" pitchFamily="50" charset="0"/>
              </a:rPr>
              <a:t>Mettre en avant le côté humain du rôle d’</a:t>
            </a:r>
            <a:r>
              <a:rPr lang="fr-FR" sz="1400" dirty="0">
                <a:latin typeface="Urbanist Light" pitchFamily="50" charset="0"/>
                <a:ea typeface="Urbanist Light" pitchFamily="50" charset="0"/>
                <a:cs typeface="Urbanist Light" pitchFamily="50" charset="0"/>
              </a:rPr>
              <a:t>ambassadeurs de Santé pour tous</a:t>
            </a:r>
            <a:r>
              <a:rPr lang="fr-BE" sz="1400" dirty="0">
                <a:latin typeface="Urbanist Light" pitchFamily="50" charset="0"/>
                <a:ea typeface="Urbanist Light" pitchFamily="50" charset="0"/>
                <a:cs typeface="Urbanist Light" pitchFamily="50" charset="0"/>
              </a:rPr>
              <a:t> en partageant des histoires, des événements, des rencontres, tout ce qui renforce le message de Santé pour tous. </a:t>
            </a:r>
          </a:p>
        </p:txBody>
      </p:sp>
      <p:sp>
        <p:nvSpPr>
          <p:cNvPr id="4" name="ZoneTexte 3">
            <a:extLst>
              <a:ext uri="{FF2B5EF4-FFF2-40B4-BE49-F238E27FC236}">
                <a16:creationId xmlns:a16="http://schemas.microsoft.com/office/drawing/2014/main" id="{0DE86C8A-6ED4-CFDD-040C-44BD18A7E6F3}"/>
              </a:ext>
            </a:extLst>
          </p:cNvPr>
          <p:cNvSpPr txBox="1"/>
          <p:nvPr/>
        </p:nvSpPr>
        <p:spPr>
          <a:xfrm>
            <a:off x="457197" y="3320889"/>
            <a:ext cx="10896603"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Un message clair et cohérent : </a:t>
            </a:r>
            <a:r>
              <a:rPr lang="fr-FR" sz="1400" dirty="0">
                <a:latin typeface="Urbanist Light" pitchFamily="50" charset="0"/>
                <a:ea typeface="Urbanist Light" pitchFamily="50" charset="0"/>
                <a:cs typeface="Urbanist Light" pitchFamily="50" charset="0"/>
              </a:rPr>
              <a:t>Un message isolé ne suffit pas ; la répétition et la cohérence, comme le hashtag #Santépourtous, #Health4All sont essentielles pour un impact durable.</a:t>
            </a:r>
            <a:endParaRPr lang="fr-BE" sz="1400" dirty="0">
              <a:latin typeface="Urbanist Light" pitchFamily="50" charset="0"/>
              <a:ea typeface="Urbanist Light" pitchFamily="50" charset="0"/>
              <a:cs typeface="Urbanist Light" pitchFamily="50" charset="0"/>
            </a:endParaRPr>
          </a:p>
        </p:txBody>
      </p:sp>
      <p:sp>
        <p:nvSpPr>
          <p:cNvPr id="5" name="ZoneTexte 4">
            <a:extLst>
              <a:ext uri="{FF2B5EF4-FFF2-40B4-BE49-F238E27FC236}">
                <a16:creationId xmlns:a16="http://schemas.microsoft.com/office/drawing/2014/main" id="{38AAF884-4ED0-C384-9411-C833B4295ECD}"/>
              </a:ext>
            </a:extLst>
          </p:cNvPr>
          <p:cNvSpPr txBox="1"/>
          <p:nvPr/>
        </p:nvSpPr>
        <p:spPr>
          <a:xfrm>
            <a:off x="457198" y="4325001"/>
            <a:ext cx="10896602"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Des documents vérifiés : </a:t>
            </a:r>
            <a:r>
              <a:rPr lang="fr-BE" sz="1400" dirty="0">
                <a:latin typeface="Urbanist Light" pitchFamily="50" charset="0"/>
                <a:ea typeface="Urbanist Light" pitchFamily="50" charset="0"/>
                <a:cs typeface="Urbanist Light" pitchFamily="50" charset="0"/>
              </a:rPr>
              <a:t>Ne surtout pas hésiter à repartager des documents, des rapports, des statistiques officielles de e.g. l’OMS. </a:t>
            </a:r>
            <a:r>
              <a:rPr lang="fr-FR" sz="1400" dirty="0">
                <a:latin typeface="Urbanist Light" pitchFamily="50" charset="0"/>
                <a:ea typeface="Urbanist Light" pitchFamily="50" charset="0"/>
                <a:cs typeface="Urbanist Light" pitchFamily="50" charset="0"/>
              </a:rPr>
              <a:t>Ambassadeurs de Santé pour tous</a:t>
            </a:r>
            <a:r>
              <a:rPr lang="fr-BE" sz="1400" dirty="0">
                <a:latin typeface="Urbanist Light" pitchFamily="50" charset="0"/>
                <a:ea typeface="Urbanist Light" pitchFamily="50" charset="0"/>
                <a:cs typeface="Urbanist Light" pitchFamily="50" charset="0"/>
              </a:rPr>
              <a:t> = confiance. </a:t>
            </a:r>
          </a:p>
        </p:txBody>
      </p:sp>
    </p:spTree>
    <p:extLst>
      <p:ext uri="{BB962C8B-B14F-4D97-AF65-F5344CB8AC3E}">
        <p14:creationId xmlns:p14="http://schemas.microsoft.com/office/powerpoint/2010/main" val="2777377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61E558-77CD-D241-F252-ABD5DA8793BE}"/>
            </a:ext>
          </a:extLst>
        </p:cNvPr>
        <p:cNvGrpSpPr/>
        <p:nvPr/>
      </p:nvGrpSpPr>
      <p:grpSpPr>
        <a:xfrm>
          <a:off x="0" y="0"/>
          <a:ext cx="0" cy="0"/>
          <a:chOff x="0" y="0"/>
          <a:chExt cx="0" cy="0"/>
        </a:xfrm>
      </p:grpSpPr>
      <p:pic>
        <p:nvPicPr>
          <p:cNvPr id="4" name="Graphique 3" descr="Panneau d’interdiction avec un remplissage uni">
            <a:extLst>
              <a:ext uri="{FF2B5EF4-FFF2-40B4-BE49-F238E27FC236}">
                <a16:creationId xmlns:a16="http://schemas.microsoft.com/office/drawing/2014/main" id="{5FB4529A-45E9-D4D7-7A91-DA5365FA34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71856" y="94455"/>
            <a:ext cx="2315369" cy="2315369"/>
          </a:xfrm>
          <a:prstGeom prst="rect">
            <a:avLst/>
          </a:prstGeom>
        </p:spPr>
      </p:pic>
      <p:sp>
        <p:nvSpPr>
          <p:cNvPr id="9" name="Titel 1">
            <a:extLst>
              <a:ext uri="{FF2B5EF4-FFF2-40B4-BE49-F238E27FC236}">
                <a16:creationId xmlns:a16="http://schemas.microsoft.com/office/drawing/2014/main" id="{3A03B250-C8A2-DC1E-5925-86C47C700D6A}"/>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Message et Sensibilisation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 N’EST PAS OK !</a:t>
            </a:r>
            <a:endParaRPr lang="fr-BE" b="0" dirty="0">
              <a:latin typeface="Urbanist Black" pitchFamily="50" charset="0"/>
              <a:ea typeface="Urbanist Black" pitchFamily="50" charset="0"/>
              <a:cs typeface="Urbanist Black" pitchFamily="50" charset="0"/>
            </a:endParaRPr>
          </a:p>
        </p:txBody>
      </p:sp>
      <p:sp>
        <p:nvSpPr>
          <p:cNvPr id="2" name="ZoneTexte 1">
            <a:extLst>
              <a:ext uri="{FF2B5EF4-FFF2-40B4-BE49-F238E27FC236}">
                <a16:creationId xmlns:a16="http://schemas.microsoft.com/office/drawing/2014/main" id="{7174AFA8-6A9D-77EB-C2F0-C8ACA73F95EE}"/>
              </a:ext>
            </a:extLst>
          </p:cNvPr>
          <p:cNvSpPr txBox="1"/>
          <p:nvPr/>
        </p:nvSpPr>
        <p:spPr>
          <a:xfrm>
            <a:off x="457196" y="2316777"/>
            <a:ext cx="11210929" cy="2277547"/>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Des contenus illisibles : </a:t>
            </a:r>
            <a:r>
              <a:rPr lang="fr-FR" sz="1400" dirty="0">
                <a:latin typeface="Urbanist Light" pitchFamily="50" charset="0"/>
                <a:ea typeface="Urbanist Light" pitchFamily="50" charset="0"/>
                <a:cs typeface="Urbanist Light" pitchFamily="50" charset="0"/>
              </a:rPr>
              <a:t>Publiez en accord avec l'image que vous souhaitez projeter en tant qu’ambassadeurs de Santé pour tous. Et faites en sorte que vos publications et les contenus que vous publiez ou repartagez soient lisibles. </a:t>
            </a:r>
          </a:p>
          <a:p>
            <a:endParaRPr lang="fr-FR" sz="1400" dirty="0">
              <a:latin typeface="Urbanist Light" pitchFamily="50" charset="0"/>
              <a:ea typeface="Urbanist Light" pitchFamily="50" charset="0"/>
              <a:cs typeface="Urbanist Light" pitchFamily="50" charset="0"/>
            </a:endParaRPr>
          </a:p>
          <a:p>
            <a:endParaRPr lang="fr-FR" sz="1400" dirty="0">
              <a:latin typeface="Urbanist Light" pitchFamily="50" charset="0"/>
              <a:ea typeface="Urbanist Light" pitchFamily="50" charset="0"/>
              <a:cs typeface="Urbanist Light" pitchFamily="50" charset="0"/>
            </a:endParaRPr>
          </a:p>
          <a:p>
            <a:r>
              <a:rPr lang="fr-FR" sz="2400" dirty="0">
                <a:solidFill>
                  <a:srgbClr val="CBCB1E"/>
                </a:solidFill>
                <a:latin typeface="Urbanist Black" pitchFamily="50" charset="0"/>
                <a:ea typeface="Urbanist Black" pitchFamily="50" charset="0"/>
                <a:cs typeface="Urbanist Black" pitchFamily="50" charset="0"/>
              </a:rPr>
              <a:t>Exemple : </a:t>
            </a:r>
            <a:r>
              <a:rPr lang="fr-FR" sz="1400" dirty="0">
                <a:latin typeface="Urbanist Light" pitchFamily="50" charset="0"/>
                <a:ea typeface="Urbanist Light" pitchFamily="50" charset="0"/>
                <a:cs typeface="Urbanist Light" pitchFamily="50" charset="0"/>
              </a:rPr>
              <a:t>Une photo floue avec des détails essentiels hors champ, ou un texte écrit en police trop petite sur un visuel chargé.</a:t>
            </a:r>
          </a:p>
          <a:p>
            <a:endParaRPr lang="fr-FR" sz="1400" dirty="0">
              <a:latin typeface="Urbanist Light" pitchFamily="50" charset="0"/>
              <a:ea typeface="Urbanist Light" pitchFamily="50" charset="0"/>
              <a:cs typeface="Urbanist Light" pitchFamily="50" charset="0"/>
            </a:endParaRPr>
          </a:p>
          <a:p>
            <a:r>
              <a:rPr lang="fr-FR" sz="2400" dirty="0">
                <a:solidFill>
                  <a:srgbClr val="CBCB1E"/>
                </a:solidFill>
                <a:latin typeface="Urbanist Black" pitchFamily="50" charset="0"/>
                <a:ea typeface="Urbanist Black" pitchFamily="50" charset="0"/>
                <a:cs typeface="Urbanist Black" pitchFamily="50" charset="0"/>
              </a:rPr>
              <a:t>Comment l’éviter : </a:t>
            </a:r>
            <a:r>
              <a:rPr lang="fr-FR" sz="1400" dirty="0">
                <a:latin typeface="Urbanist Light" pitchFamily="50" charset="0"/>
                <a:ea typeface="Urbanist Light" pitchFamily="50" charset="0"/>
                <a:cs typeface="Urbanist Light" pitchFamily="50" charset="0"/>
              </a:rPr>
              <a:t>Utilisez des images nettes, bien cadrées, avec des couleurs qui contrastent pour faciliter la lecture. </a:t>
            </a:r>
          </a:p>
          <a:p>
            <a:r>
              <a:rPr lang="fr-FR" sz="1400" dirty="0">
                <a:latin typeface="Urbanist Light" pitchFamily="50" charset="0"/>
                <a:ea typeface="Urbanist Light" pitchFamily="50" charset="0"/>
                <a:cs typeface="Urbanist Light" pitchFamily="50" charset="0"/>
              </a:rPr>
              <a:t>Prévisualisez vos publications avant de les publier. </a:t>
            </a:r>
            <a:endParaRPr lang="fr-BE"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460791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4043FAF-E65A-D8C0-2F5C-9F081CD3F5D9}"/>
            </a:ext>
          </a:extLst>
        </p:cNvPr>
        <p:cNvGrpSpPr/>
        <p:nvPr/>
      </p:nvGrpSpPr>
      <p:grpSpPr>
        <a:xfrm>
          <a:off x="0" y="0"/>
          <a:ext cx="0" cy="0"/>
          <a:chOff x="0" y="0"/>
          <a:chExt cx="0" cy="0"/>
        </a:xfrm>
      </p:grpSpPr>
      <p:pic>
        <p:nvPicPr>
          <p:cNvPr id="4" name="Graphique 3" descr="Panneau d’interdiction avec un remplissage uni">
            <a:extLst>
              <a:ext uri="{FF2B5EF4-FFF2-40B4-BE49-F238E27FC236}">
                <a16:creationId xmlns:a16="http://schemas.microsoft.com/office/drawing/2014/main" id="{E1383A29-127B-AAF2-844A-78C116EA331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71856" y="94455"/>
            <a:ext cx="2315369" cy="2315369"/>
          </a:xfrm>
          <a:prstGeom prst="rect">
            <a:avLst/>
          </a:prstGeom>
        </p:spPr>
      </p:pic>
      <p:sp>
        <p:nvSpPr>
          <p:cNvPr id="9" name="Titel 1">
            <a:extLst>
              <a:ext uri="{FF2B5EF4-FFF2-40B4-BE49-F238E27FC236}">
                <a16:creationId xmlns:a16="http://schemas.microsoft.com/office/drawing/2014/main" id="{C33BBFD0-0030-F8B6-2A83-8DAB919B7992}"/>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Message et Sensibilisation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 N’EST PAS OK !</a:t>
            </a:r>
            <a:endParaRPr lang="fr-BE" b="0" dirty="0">
              <a:latin typeface="Urbanist Black" pitchFamily="50" charset="0"/>
              <a:ea typeface="Urbanist Black" pitchFamily="50" charset="0"/>
              <a:cs typeface="Urbanist Black" pitchFamily="50" charset="0"/>
            </a:endParaRPr>
          </a:p>
        </p:txBody>
      </p:sp>
      <p:sp>
        <p:nvSpPr>
          <p:cNvPr id="3" name="ZoneTexte 2">
            <a:extLst>
              <a:ext uri="{FF2B5EF4-FFF2-40B4-BE49-F238E27FC236}">
                <a16:creationId xmlns:a16="http://schemas.microsoft.com/office/drawing/2014/main" id="{03DF7A61-327E-20D0-327C-CF76DB6D7FCF}"/>
              </a:ext>
            </a:extLst>
          </p:cNvPr>
          <p:cNvSpPr txBox="1"/>
          <p:nvPr/>
        </p:nvSpPr>
        <p:spPr>
          <a:xfrm>
            <a:off x="466721" y="2205077"/>
            <a:ext cx="10896603" cy="2923877"/>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Le non-respect des droits et des contenus non-éthique : </a:t>
            </a:r>
            <a:r>
              <a:rPr lang="fr-FR" sz="1400" dirty="0">
                <a:latin typeface="Urbanist Light" pitchFamily="50" charset="0"/>
                <a:ea typeface="Urbanist Light" pitchFamily="50" charset="0"/>
                <a:cs typeface="Urbanist Light" pitchFamily="50" charset="0"/>
              </a:rPr>
              <a:t>Respectez les droits d'auteur lors des partages de contenu. Ne publiez pas de contenus injurieux ou discriminatoires et évitez les conflits en ligne. N'essayez pas d'être « à la mode » au détriment de la réputation de l’ONG. Tenez compte de la manière dont les différents segments du public peuvent percevoir votre message. </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Exemple </a:t>
            </a:r>
            <a:r>
              <a:rPr lang="fr-FR" sz="2400" dirty="0">
                <a:solidFill>
                  <a:srgbClr val="CBCB1E"/>
                </a:solidFill>
                <a:latin typeface="Urbanist Black" pitchFamily="50" charset="0"/>
                <a:ea typeface="Urbanist Black" pitchFamily="50" charset="0"/>
                <a:cs typeface="Urbanist Black" pitchFamily="50" charset="0"/>
              </a:rPr>
              <a:t>: </a:t>
            </a:r>
            <a:r>
              <a:rPr lang="fr-FR" sz="1400" dirty="0">
                <a:latin typeface="Urbanist Light" pitchFamily="50" charset="0"/>
                <a:ea typeface="Urbanist Light" pitchFamily="50" charset="0"/>
                <a:cs typeface="Urbanist Light" pitchFamily="50" charset="0"/>
              </a:rPr>
              <a:t>Repartager une image trouvée sur Internet sans autorisation ou sans créditer son auteur, ou utiliser des hashtags sensibles ou polémiques pour attirer l'attention.</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Comment l’éviter</a:t>
            </a:r>
            <a:r>
              <a:rPr lang="fr-FR" sz="2400" dirty="0">
                <a:solidFill>
                  <a:srgbClr val="CBCB1E"/>
                </a:solidFill>
                <a:latin typeface="Urbanist Black" pitchFamily="50" charset="0"/>
                <a:ea typeface="Urbanist Black" pitchFamily="50" charset="0"/>
                <a:cs typeface="Urbanist Black" pitchFamily="50" charset="0"/>
              </a:rPr>
              <a:t> : </a:t>
            </a:r>
            <a:r>
              <a:rPr lang="fr-FR" sz="1400" dirty="0">
                <a:latin typeface="Urbanist Light" pitchFamily="50" charset="0"/>
                <a:ea typeface="Urbanist Light" pitchFamily="50" charset="0"/>
                <a:cs typeface="Urbanist Light" pitchFamily="50" charset="0"/>
              </a:rPr>
              <a:t>Utilisez des images libres de droits ou créez vos propres visuels. Gardez toujours en tête les valeurs de SPT en évitant toute publication qui pourrait offenser certains groupes.</a:t>
            </a:r>
          </a:p>
          <a:p>
            <a:endParaRPr lang="fr-BE" sz="1400" dirty="0">
              <a:latin typeface="Urbanist Light" pitchFamily="50" charset="0"/>
              <a:ea typeface="Urbanist Light" pitchFamily="50" charset="0"/>
              <a:cs typeface="Urbanist Light" pitchFamily="50" charset="0"/>
            </a:endParaRPr>
          </a:p>
        </p:txBody>
      </p:sp>
    </p:spTree>
    <p:extLst>
      <p:ext uri="{BB962C8B-B14F-4D97-AF65-F5344CB8AC3E}">
        <p14:creationId xmlns:p14="http://schemas.microsoft.com/office/powerpoint/2010/main" val="348434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8843A20-9430-4ACD-2F32-70FA8CCB54EF}"/>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835DFD84-C26C-56A2-2AD4-836272D58690}"/>
              </a:ext>
            </a:extLst>
          </p:cNvPr>
          <p:cNvSpPr txBox="1"/>
          <p:nvPr/>
        </p:nvSpPr>
        <p:spPr>
          <a:xfrm>
            <a:off x="523875" y="2316777"/>
            <a:ext cx="10896602" cy="2492990"/>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Le manque de responsabilité : </a:t>
            </a:r>
            <a:r>
              <a:rPr lang="fr-FR" sz="1400" dirty="0">
                <a:latin typeface="Urbanist Light" pitchFamily="50" charset="0"/>
                <a:ea typeface="Urbanist Light" pitchFamily="50" charset="0"/>
                <a:cs typeface="Urbanist Light" pitchFamily="50" charset="0"/>
              </a:rPr>
              <a:t>Soyez respectueux, authentique et positif dans vos publications; tout reste en ligne durablement.</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Exemple </a:t>
            </a:r>
            <a:r>
              <a:rPr lang="fr-FR" sz="2400" dirty="0">
                <a:solidFill>
                  <a:srgbClr val="CBCB1E"/>
                </a:solidFill>
                <a:latin typeface="Urbanist Black" pitchFamily="50" charset="0"/>
                <a:ea typeface="Urbanist Black" pitchFamily="50" charset="0"/>
                <a:cs typeface="Urbanist Black" pitchFamily="50" charset="0"/>
              </a:rPr>
              <a:t>: </a:t>
            </a:r>
            <a:r>
              <a:rPr lang="fr-FR" sz="1400" dirty="0">
                <a:latin typeface="Urbanist Light" pitchFamily="50" charset="0"/>
                <a:ea typeface="Urbanist Light" pitchFamily="50" charset="0"/>
                <a:cs typeface="Urbanist Light" pitchFamily="50" charset="0"/>
              </a:rPr>
              <a:t>Publier une opinion personnelle controversée sur votre profil public qui pourrait être associée à SPT, ou répondre agressivement à un commentaire critique en ligne.</a:t>
            </a:r>
          </a:p>
          <a:p>
            <a:endParaRPr lang="fr-FR" sz="1400" dirty="0">
              <a:latin typeface="Urbanist Light" pitchFamily="50" charset="0"/>
              <a:ea typeface="Urbanist Light" pitchFamily="50" charset="0"/>
              <a:cs typeface="Urbanist Light" pitchFamily="50" charset="0"/>
            </a:endParaRPr>
          </a:p>
          <a:p>
            <a:r>
              <a:rPr lang="fr-FR" sz="2400" b="1" dirty="0">
                <a:solidFill>
                  <a:srgbClr val="CBCB1E"/>
                </a:solidFill>
                <a:latin typeface="Urbanist Black" pitchFamily="50" charset="0"/>
                <a:ea typeface="Urbanist Black" pitchFamily="50" charset="0"/>
                <a:cs typeface="Urbanist Black" pitchFamily="50" charset="0"/>
              </a:rPr>
              <a:t>Comment l’éviter</a:t>
            </a:r>
            <a:r>
              <a:rPr lang="fr-FR" sz="2400" dirty="0">
                <a:solidFill>
                  <a:srgbClr val="CBCB1E"/>
                </a:solidFill>
                <a:latin typeface="Urbanist Black" pitchFamily="50" charset="0"/>
                <a:ea typeface="Urbanist Black" pitchFamily="50" charset="0"/>
                <a:cs typeface="Urbanist Black" pitchFamily="50" charset="0"/>
              </a:rPr>
              <a:t> : </a:t>
            </a:r>
            <a:r>
              <a:rPr lang="fr-FR" sz="1400" dirty="0">
                <a:latin typeface="Urbanist Light" pitchFamily="50" charset="0"/>
                <a:ea typeface="Urbanist Light" pitchFamily="50" charset="0"/>
                <a:cs typeface="Urbanist Light" pitchFamily="50" charset="0"/>
              </a:rPr>
              <a:t>Maintenez un ton professionnel et respectueux dans toutes les interactions. Si vous commettez une erreur (ce qui peut arriver), admettez-la et rectifiez rapidement le tir pour montrer votre bonne volonté. </a:t>
            </a:r>
          </a:p>
          <a:p>
            <a:endParaRPr lang="fr-BE" sz="1400" dirty="0">
              <a:latin typeface="Urbanist Light" pitchFamily="50" charset="0"/>
              <a:ea typeface="Urbanist Light" pitchFamily="50" charset="0"/>
              <a:cs typeface="Urbanist Light" pitchFamily="50" charset="0"/>
            </a:endParaRPr>
          </a:p>
        </p:txBody>
      </p:sp>
      <p:pic>
        <p:nvPicPr>
          <p:cNvPr id="4" name="Graphique 3" descr="Panneau d’interdiction avec un remplissage uni">
            <a:extLst>
              <a:ext uri="{FF2B5EF4-FFF2-40B4-BE49-F238E27FC236}">
                <a16:creationId xmlns:a16="http://schemas.microsoft.com/office/drawing/2014/main" id="{DEE4BA3C-3A39-D70E-767C-D755A541D1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71856" y="94455"/>
            <a:ext cx="2315369" cy="2315369"/>
          </a:xfrm>
          <a:prstGeom prst="rect">
            <a:avLst/>
          </a:prstGeom>
        </p:spPr>
      </p:pic>
      <p:sp>
        <p:nvSpPr>
          <p:cNvPr id="9" name="Titel 1">
            <a:extLst>
              <a:ext uri="{FF2B5EF4-FFF2-40B4-BE49-F238E27FC236}">
                <a16:creationId xmlns:a16="http://schemas.microsoft.com/office/drawing/2014/main" id="{10BFD0B0-FAE6-A5D1-8519-99355DC7D311}"/>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Message et Sensibilisation :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CE N’EST PAS OK !</a:t>
            </a:r>
            <a:endParaRPr lang="fr-BE" b="0" dirty="0">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3237515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2F7C4-EE78-FE75-9EB3-49CA0E6C816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3C260547-7F6D-4726-0722-B638A378196A}"/>
              </a:ext>
            </a:extLst>
          </p:cNvPr>
          <p:cNvSpPr txBox="1"/>
          <p:nvPr/>
        </p:nvSpPr>
        <p:spPr>
          <a:xfrm>
            <a:off x="647699" y="1690688"/>
            <a:ext cx="10896602" cy="3724096"/>
          </a:xfrm>
          <a:prstGeom prst="rect">
            <a:avLst/>
          </a:prstGeom>
          <a:noFill/>
        </p:spPr>
        <p:txBody>
          <a:bodyPr wrap="square" rtlCol="0">
            <a:spAutoFit/>
          </a:bodyPr>
          <a:lstStyle/>
          <a:p>
            <a:r>
              <a:rPr lang="fr-FR" sz="1400" dirty="0">
                <a:solidFill>
                  <a:srgbClr val="2B63AB"/>
                </a:solidFill>
                <a:latin typeface="Urbanist Black" pitchFamily="50" charset="0"/>
                <a:ea typeface="Urbanist Black" pitchFamily="50" charset="0"/>
                <a:cs typeface="Urbanist Black" pitchFamily="50" charset="0"/>
              </a:rPr>
              <a:t>Le RGPD, ou Règlement Général sur la Protection des Données, est une loi européenne qui vise à protéger la vie privée des citoyens. </a:t>
            </a:r>
          </a:p>
          <a:p>
            <a:r>
              <a:rPr lang="fr-FR" sz="1400" dirty="0">
                <a:latin typeface="Urbanist Light" pitchFamily="50" charset="0"/>
                <a:ea typeface="Urbanist Light" pitchFamily="50" charset="0"/>
                <a:cs typeface="Urbanist Light" pitchFamily="50" charset="0"/>
              </a:rPr>
              <a:t>En résumé…</a:t>
            </a:r>
          </a:p>
          <a:p>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Respecter les données : </a:t>
            </a:r>
            <a:r>
              <a:rPr lang="fr-FR" sz="1400" dirty="0">
                <a:latin typeface="Urbanist Light" pitchFamily="50" charset="0"/>
                <a:ea typeface="Urbanist Light" pitchFamily="50" charset="0"/>
                <a:cs typeface="Urbanist Light" pitchFamily="50" charset="0"/>
              </a:rPr>
              <a:t>Les données personnelles, comme le nom, l’adresse, le numéro de téléphone ne peuvent pas être utilisées n’importe comment.</a:t>
            </a:r>
          </a:p>
          <a:p>
            <a:pPr>
              <a:buFont typeface="+mj-lt"/>
              <a:buAutoNum type="arabicPeriod"/>
            </a:pPr>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Demander la permission :</a:t>
            </a:r>
            <a:r>
              <a:rPr lang="fr-FR" sz="1400" dirty="0">
                <a:latin typeface="Urbanist Light" pitchFamily="50" charset="0"/>
                <a:ea typeface="Urbanist Light" pitchFamily="50" charset="0"/>
                <a:cs typeface="Urbanist Light" pitchFamily="50" charset="0"/>
              </a:rPr>
              <a:t> Avant de collecter ou utiliser des données, il est important de le demander ton accord de manière claire (pas de cases cachées dans les petits caractères ou de contrat tacite).</a:t>
            </a:r>
          </a:p>
          <a:p>
            <a:pPr>
              <a:buFont typeface="+mj-lt"/>
              <a:buAutoNum type="arabicPeriod"/>
            </a:pPr>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Expliquer « pourquoi » : </a:t>
            </a:r>
            <a:r>
              <a:rPr lang="fr-FR" sz="1400" dirty="0">
                <a:latin typeface="Urbanist Light" pitchFamily="50" charset="0"/>
                <a:ea typeface="Urbanist Light" pitchFamily="50" charset="0"/>
                <a:cs typeface="Urbanist Light" pitchFamily="50" charset="0"/>
              </a:rPr>
              <a:t>Il faut expliquer précisément pourquoi et comment les données seront utilisées, et pour combien de temps. </a:t>
            </a:r>
          </a:p>
          <a:p>
            <a:endParaRPr lang="fr-FR" sz="1400" dirty="0">
              <a:latin typeface="Urbanist Light" pitchFamily="50" charset="0"/>
              <a:ea typeface="Urbanist Light" pitchFamily="50" charset="0"/>
              <a:cs typeface="Urbanist Light" pitchFamily="50" charset="0"/>
            </a:endParaRPr>
          </a:p>
          <a:p>
            <a:r>
              <a:rPr lang="fr-FR" sz="2400" dirty="0">
                <a:solidFill>
                  <a:srgbClr val="AAA91C"/>
                </a:solidFill>
                <a:latin typeface="Urbanist Black" pitchFamily="50" charset="0"/>
                <a:ea typeface="Urbanist Black" pitchFamily="50" charset="0"/>
                <a:cs typeface="Urbanist Black" pitchFamily="50" charset="0"/>
              </a:rPr>
              <a:t>Être prudents : </a:t>
            </a:r>
            <a:r>
              <a:rPr lang="fr-FR" sz="1400" dirty="0">
                <a:latin typeface="Urbanist Light" pitchFamily="50" charset="0"/>
                <a:ea typeface="Urbanist Light" pitchFamily="50" charset="0"/>
                <a:cs typeface="Urbanist Light" pitchFamily="50" charset="0"/>
              </a:rPr>
              <a:t>Il est important de protéger ses données contre le piratage ou les utilisations abusives.</a:t>
            </a:r>
          </a:p>
          <a:p>
            <a:endParaRPr lang="fr-FR" sz="1400" dirty="0">
              <a:latin typeface="Urbanist Light" pitchFamily="50" charset="0"/>
              <a:ea typeface="Urbanist Light" pitchFamily="50" charset="0"/>
              <a:cs typeface="Urbanist Light" pitchFamily="50" charset="0"/>
            </a:endParaRPr>
          </a:p>
        </p:txBody>
      </p:sp>
      <p:sp>
        <p:nvSpPr>
          <p:cNvPr id="9" name="Titel 1">
            <a:extLst>
              <a:ext uri="{FF2B5EF4-FFF2-40B4-BE49-F238E27FC236}">
                <a16:creationId xmlns:a16="http://schemas.microsoft.com/office/drawing/2014/main" id="{EA6B3378-62B9-3FB8-2652-4507D728D35D}"/>
              </a:ext>
            </a:extLst>
          </p:cNvPr>
          <p:cNvSpPr>
            <a:spLocks noGrp="1"/>
          </p:cNvSpPr>
          <p:nvPr>
            <p:ph type="title"/>
          </p:nvPr>
        </p:nvSpPr>
        <p:spPr>
          <a:xfrm>
            <a:off x="838200" y="365125"/>
            <a:ext cx="9077325" cy="1325563"/>
          </a:xfrm>
        </p:spPr>
        <p:txBody>
          <a:bodyPr/>
          <a:lstStyle/>
          <a:p>
            <a:r>
              <a:rPr lang="fr-FR" b="0" dirty="0">
                <a:latin typeface="Urbanist Black" pitchFamily="50" charset="0"/>
                <a:ea typeface="Urbanist Black" pitchFamily="50" charset="0"/>
                <a:cs typeface="Urbanist Black" pitchFamily="50" charset="0"/>
              </a:rPr>
              <a:t>C’est quoi RGPD ?</a:t>
            </a:r>
            <a:endParaRPr lang="fr-BE" b="0" dirty="0">
              <a:latin typeface="Urbanist Black" pitchFamily="50" charset="0"/>
              <a:ea typeface="Urbanist Black" pitchFamily="50" charset="0"/>
              <a:cs typeface="Urbanist Black" pitchFamily="50" charset="0"/>
            </a:endParaRPr>
          </a:p>
        </p:txBody>
      </p:sp>
    </p:spTree>
    <p:extLst>
      <p:ext uri="{BB962C8B-B14F-4D97-AF65-F5344CB8AC3E}">
        <p14:creationId xmlns:p14="http://schemas.microsoft.com/office/powerpoint/2010/main" val="3991591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C070F-9BCA-F4A9-FDC6-10B57DFAF5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418458-CBE2-852D-209B-300B375FB9D1}"/>
              </a:ext>
            </a:extLst>
          </p:cNvPr>
          <p:cNvSpPr>
            <a:spLocks noGrp="1"/>
          </p:cNvSpPr>
          <p:nvPr>
            <p:ph type="title"/>
          </p:nvPr>
        </p:nvSpPr>
        <p:spPr/>
        <p:txBody>
          <a:bodyPr>
            <a:normAutofit fontScale="90000"/>
          </a:bodyPr>
          <a:lstStyle/>
          <a:p>
            <a:r>
              <a:rPr lang="fr-BE" b="0" dirty="0">
                <a:latin typeface="Urbanist Black" pitchFamily="50" charset="0"/>
                <a:ea typeface="Urbanist Black" pitchFamily="50" charset="0"/>
                <a:cs typeface="Urbanist Black" pitchFamily="50" charset="0"/>
              </a:rPr>
              <a:t>CTA pour les </a:t>
            </a:r>
            <a:r>
              <a:rPr lang="fr-FR" b="0" dirty="0">
                <a:latin typeface="Urbanist Black" pitchFamily="50" charset="0"/>
                <a:ea typeface="Urbanist Black" pitchFamily="50" charset="0"/>
                <a:cs typeface="Urbanist Black" pitchFamily="50" charset="0"/>
              </a:rPr>
              <a:t>ambassadeurs de Santé pour tous</a:t>
            </a:r>
            <a:r>
              <a:rPr lang="fr-BE" b="0" dirty="0">
                <a:latin typeface="Urbanist Black" pitchFamily="50" charset="0"/>
                <a:ea typeface="Urbanist Black" pitchFamily="50" charset="0"/>
                <a:cs typeface="Urbanist Black" pitchFamily="50" charset="0"/>
              </a:rPr>
              <a:t>s : encourager l’engagement et le recrutement</a:t>
            </a:r>
          </a:p>
        </p:txBody>
      </p:sp>
      <p:sp>
        <p:nvSpPr>
          <p:cNvPr id="4" name="ZoneTexte 3">
            <a:extLst>
              <a:ext uri="{FF2B5EF4-FFF2-40B4-BE49-F238E27FC236}">
                <a16:creationId xmlns:a16="http://schemas.microsoft.com/office/drawing/2014/main" id="{38B406B0-5781-184E-0E62-6FADE4CEC16B}"/>
              </a:ext>
            </a:extLst>
          </p:cNvPr>
          <p:cNvSpPr txBox="1"/>
          <p:nvPr/>
        </p:nvSpPr>
        <p:spPr>
          <a:xfrm>
            <a:off x="423862" y="3037522"/>
            <a:ext cx="3781425" cy="2800767"/>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Recruter de nouveaux</a:t>
            </a:r>
          </a:p>
          <a:p>
            <a:pPr algn="ctr"/>
            <a:r>
              <a:rPr lang="fr-FR" sz="2400" dirty="0">
                <a:solidFill>
                  <a:srgbClr val="2B63AB"/>
                </a:solidFill>
                <a:latin typeface="American Typewriter" panose="02090604020004020304" pitchFamily="18" charset="0"/>
              </a:rPr>
              <a:t>ambassadeurs de Santé pour tous</a:t>
            </a:r>
            <a:endParaRPr lang="fr-BE" sz="2400" dirty="0">
              <a:solidFill>
                <a:srgbClr val="2B63AB"/>
              </a:solidFill>
              <a:latin typeface="American Typewriter" panose="02090604020004020304" pitchFamily="18" charset="0"/>
            </a:endParaRP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Inviter les personnes intéressées par la cause à s’engager comme </a:t>
            </a:r>
            <a:r>
              <a:rPr lang="fr-FR" sz="1600" dirty="0">
                <a:latin typeface="Urbanist Light" pitchFamily="50" charset="0"/>
                <a:ea typeface="Urbanist Light" pitchFamily="50" charset="0"/>
                <a:cs typeface="Urbanist Light" pitchFamily="50" charset="0"/>
              </a:rPr>
              <a:t>ambassadeurs de Santé pour tous</a:t>
            </a:r>
            <a:r>
              <a:rPr lang="fr-BE" sz="1600" dirty="0">
                <a:latin typeface="Urbanist Light" pitchFamily="50" charset="0"/>
                <a:ea typeface="Urbanist Light" pitchFamily="50" charset="0"/>
                <a:cs typeface="Urbanist Light" pitchFamily="50" charset="0"/>
              </a:rPr>
              <a:t> pour Santé pour tous. </a:t>
            </a:r>
            <a:r>
              <a:rPr lang="fr-FR" sz="1600" dirty="0">
                <a:latin typeface="Urbanist Light" pitchFamily="50" charset="0"/>
                <a:ea typeface="Urbanist Light" pitchFamily="50" charset="0"/>
                <a:cs typeface="Urbanist Light" pitchFamily="50" charset="0"/>
              </a:rPr>
              <a:t>Montrer formulaire de contact ou donner adresse email.</a:t>
            </a:r>
            <a:endParaRPr lang="fr-BE" sz="1600" dirty="0">
              <a:latin typeface="Urbanist Light" pitchFamily="50" charset="0"/>
              <a:ea typeface="Urbanist Light" pitchFamily="50" charset="0"/>
              <a:cs typeface="Urbanist Light" pitchFamily="50" charset="0"/>
            </a:endParaRPr>
          </a:p>
        </p:txBody>
      </p:sp>
      <p:sp>
        <p:nvSpPr>
          <p:cNvPr id="5" name="ZoneTexte 4">
            <a:extLst>
              <a:ext uri="{FF2B5EF4-FFF2-40B4-BE49-F238E27FC236}">
                <a16:creationId xmlns:a16="http://schemas.microsoft.com/office/drawing/2014/main" id="{204A7F8A-4F81-94BB-B1EC-DB620952F905}"/>
              </a:ext>
            </a:extLst>
          </p:cNvPr>
          <p:cNvSpPr txBox="1"/>
          <p:nvPr/>
        </p:nvSpPr>
        <p:spPr>
          <a:xfrm>
            <a:off x="4205287" y="30375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Partager le kit</a:t>
            </a:r>
          </a:p>
          <a:p>
            <a:pPr algn="ctr"/>
            <a:r>
              <a:rPr lang="fr-BE" sz="2400" dirty="0">
                <a:solidFill>
                  <a:srgbClr val="2B63AB"/>
                </a:solidFill>
                <a:latin typeface="American Typewriter" panose="02090604020004020304" pitchFamily="18" charset="0"/>
              </a:rPr>
              <a:t>d’information</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Proposer à son réseau de contacter directement Santé pour tous afin de  recevoir un kit d’information complet. </a:t>
            </a:r>
          </a:p>
        </p:txBody>
      </p:sp>
      <p:sp>
        <p:nvSpPr>
          <p:cNvPr id="6" name="ZoneTexte 5">
            <a:extLst>
              <a:ext uri="{FF2B5EF4-FFF2-40B4-BE49-F238E27FC236}">
                <a16:creationId xmlns:a16="http://schemas.microsoft.com/office/drawing/2014/main" id="{C07728C6-5959-8A05-ABC6-327A84F2903A}"/>
              </a:ext>
            </a:extLst>
          </p:cNvPr>
          <p:cNvSpPr txBox="1"/>
          <p:nvPr/>
        </p:nvSpPr>
        <p:spPr>
          <a:xfrm>
            <a:off x="7986712" y="3037522"/>
            <a:ext cx="3781425" cy="1938992"/>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Utiliser des messages</a:t>
            </a:r>
          </a:p>
          <a:p>
            <a:pPr algn="ctr"/>
            <a:r>
              <a:rPr lang="fr-BE" sz="2400" dirty="0">
                <a:solidFill>
                  <a:srgbClr val="2B63AB"/>
                </a:solidFill>
                <a:latin typeface="American Typewriter" panose="02090604020004020304" pitchFamily="18" charset="0"/>
              </a:rPr>
              <a:t>de sensibilisation</a:t>
            </a:r>
          </a:p>
          <a:p>
            <a:pPr algn="ctr"/>
            <a:r>
              <a:rPr lang="fr-BE" sz="2400" dirty="0">
                <a:latin typeface="American Typewriter" panose="02090604020004020304" pitchFamily="18" charset="0"/>
              </a:rPr>
              <a:t> </a:t>
            </a:r>
          </a:p>
          <a:p>
            <a:pPr algn="ctr"/>
            <a:r>
              <a:rPr lang="fr-BE" sz="1600" dirty="0">
                <a:latin typeface="Urbanist Light" pitchFamily="50" charset="0"/>
                <a:ea typeface="Urbanist Light" pitchFamily="50" charset="0"/>
                <a:cs typeface="Urbanist Light" pitchFamily="50" charset="0"/>
              </a:rPr>
              <a:t>Publier des contenus engageants pour </a:t>
            </a:r>
            <a:r>
              <a:rPr lang="fr-FR" sz="1600" dirty="0">
                <a:latin typeface="Urbanist Light" pitchFamily="50" charset="0"/>
                <a:ea typeface="Urbanist Light" pitchFamily="50" charset="0"/>
                <a:cs typeface="Urbanist Light" pitchFamily="50" charset="0"/>
              </a:rPr>
              <a:t>éduquer à la citoyenneté mondiale OU à la pensée critique.</a:t>
            </a:r>
            <a:endParaRPr lang="fr-BE" sz="1600" strike="sngStrike" dirty="0">
              <a:solidFill>
                <a:srgbClr val="C00000"/>
              </a:solidFill>
              <a:latin typeface="Urbanist Light" pitchFamily="50" charset="0"/>
              <a:ea typeface="Urbanist Light" pitchFamily="50" charset="0"/>
              <a:cs typeface="Urbanist Light" pitchFamily="50" charset="0"/>
            </a:endParaRPr>
          </a:p>
        </p:txBody>
      </p:sp>
      <p:pic>
        <p:nvPicPr>
          <p:cNvPr id="7" name="Graphique 6" descr="Badge 1 avec un remplissage uni">
            <a:extLst>
              <a:ext uri="{FF2B5EF4-FFF2-40B4-BE49-F238E27FC236}">
                <a16:creationId xmlns:a16="http://schemas.microsoft.com/office/drawing/2014/main" id="{7E670F17-857B-D7EB-8BD7-1982DC24819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57375" y="1983105"/>
            <a:ext cx="914400" cy="914400"/>
          </a:xfrm>
          <a:prstGeom prst="rect">
            <a:avLst/>
          </a:prstGeom>
        </p:spPr>
      </p:pic>
      <p:pic>
        <p:nvPicPr>
          <p:cNvPr id="9" name="Graphique 8" descr="Badge avec un remplissage uni">
            <a:extLst>
              <a:ext uri="{FF2B5EF4-FFF2-40B4-BE49-F238E27FC236}">
                <a16:creationId xmlns:a16="http://schemas.microsoft.com/office/drawing/2014/main" id="{D5DB2E2F-6212-83B2-BFD5-73810FD12A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4036" y="1983105"/>
            <a:ext cx="914400" cy="914400"/>
          </a:xfrm>
          <a:prstGeom prst="rect">
            <a:avLst/>
          </a:prstGeom>
        </p:spPr>
      </p:pic>
      <p:pic>
        <p:nvPicPr>
          <p:cNvPr id="11" name="Graphique 10" descr="Badge 3 avec un remplissage uni">
            <a:extLst>
              <a:ext uri="{FF2B5EF4-FFF2-40B4-BE49-F238E27FC236}">
                <a16:creationId xmlns:a16="http://schemas.microsoft.com/office/drawing/2014/main" id="{0F756CF7-3D98-B4F7-5841-1CAC78F19D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10697" y="1983105"/>
            <a:ext cx="914400" cy="914400"/>
          </a:xfrm>
          <a:prstGeom prst="rect">
            <a:avLst/>
          </a:prstGeom>
        </p:spPr>
      </p:pic>
    </p:spTree>
    <p:extLst>
      <p:ext uri="{BB962C8B-B14F-4D97-AF65-F5344CB8AC3E}">
        <p14:creationId xmlns:p14="http://schemas.microsoft.com/office/powerpoint/2010/main" val="696384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ACC36-DEF3-9FB1-DC8C-D46157A5C7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5D93694-9C98-59F0-32ED-801139C9EB42}"/>
              </a:ext>
            </a:extLst>
          </p:cNvPr>
          <p:cNvSpPr>
            <a:spLocks noGrp="1"/>
          </p:cNvSpPr>
          <p:nvPr>
            <p:ph type="title"/>
          </p:nvPr>
        </p:nvSpPr>
        <p:spPr>
          <a:xfrm>
            <a:off x="838200" y="365125"/>
            <a:ext cx="9077325" cy="1325563"/>
          </a:xfrm>
        </p:spPr>
        <p:txBody>
          <a:bodyPr>
            <a:normAutofit/>
          </a:bodyPr>
          <a:lstStyle/>
          <a:p>
            <a:r>
              <a:rPr lang="fr-FR" b="0" dirty="0">
                <a:latin typeface="Urbanist Black" pitchFamily="50" charset="0"/>
                <a:ea typeface="Urbanist Black" pitchFamily="50" charset="0"/>
                <a:cs typeface="Urbanist Black" pitchFamily="50" charset="0"/>
              </a:rPr>
              <a:t>Comment faire un post efficace sur Facebook ?</a:t>
            </a:r>
            <a:endParaRPr lang="fr-BE" b="0" dirty="0">
              <a:latin typeface="Urbanist Black" pitchFamily="50" charset="0"/>
              <a:ea typeface="Urbanist Black" pitchFamily="50" charset="0"/>
              <a:cs typeface="Urbanist Black" pitchFamily="50" charset="0"/>
            </a:endParaRPr>
          </a:p>
        </p:txBody>
      </p:sp>
      <p:pic>
        <p:nvPicPr>
          <p:cNvPr id="14" name="Image 13" descr="Une image contenant texte, capture d’écran, Page web, Site web&#10;&#10;Description générée automatiquement">
            <a:extLst>
              <a:ext uri="{FF2B5EF4-FFF2-40B4-BE49-F238E27FC236}">
                <a16:creationId xmlns:a16="http://schemas.microsoft.com/office/drawing/2014/main" id="{CDBB6A61-D917-6E53-7A75-D82BDAB2B7DA}"/>
              </a:ext>
            </a:extLst>
          </p:cNvPr>
          <p:cNvPicPr>
            <a:picLocks noChangeAspect="1"/>
          </p:cNvPicPr>
          <p:nvPr/>
        </p:nvPicPr>
        <p:blipFill>
          <a:blip r:embed="rId2">
            <a:extLst>
              <a:ext uri="{28A0092B-C50C-407E-A947-70E740481C1C}">
                <a14:useLocalDpi xmlns:a14="http://schemas.microsoft.com/office/drawing/2010/main" val="0"/>
              </a:ext>
            </a:extLst>
          </a:blip>
          <a:srcRect t="26572" b="39047"/>
          <a:stretch/>
        </p:blipFill>
        <p:spPr>
          <a:xfrm>
            <a:off x="1695450" y="1907168"/>
            <a:ext cx="3167539" cy="2357862"/>
          </a:xfrm>
          <a:prstGeom prst="rect">
            <a:avLst/>
          </a:prstGeom>
        </p:spPr>
      </p:pic>
      <p:pic>
        <p:nvPicPr>
          <p:cNvPr id="18" name="Image 17" descr="Une image contenant texte, capture d’écran, Page web&#10;&#10;Description générée automatiquement">
            <a:extLst>
              <a:ext uri="{FF2B5EF4-FFF2-40B4-BE49-F238E27FC236}">
                <a16:creationId xmlns:a16="http://schemas.microsoft.com/office/drawing/2014/main" id="{75523FC5-4073-FC28-6548-C2A75A3B416B}"/>
              </a:ext>
            </a:extLst>
          </p:cNvPr>
          <p:cNvPicPr>
            <a:picLocks noChangeAspect="1"/>
          </p:cNvPicPr>
          <p:nvPr/>
        </p:nvPicPr>
        <p:blipFill>
          <a:blip r:embed="rId3">
            <a:extLst>
              <a:ext uri="{28A0092B-C50C-407E-A947-70E740481C1C}">
                <a14:useLocalDpi xmlns:a14="http://schemas.microsoft.com/office/drawing/2010/main" val="0"/>
              </a:ext>
            </a:extLst>
          </a:blip>
          <a:srcRect t="5473"/>
          <a:stretch/>
        </p:blipFill>
        <p:spPr>
          <a:xfrm>
            <a:off x="5122729" y="1907168"/>
            <a:ext cx="1830521" cy="3744883"/>
          </a:xfrm>
          <a:prstGeom prst="rect">
            <a:avLst/>
          </a:prstGeom>
        </p:spPr>
      </p:pic>
      <p:pic>
        <p:nvPicPr>
          <p:cNvPr id="5" name="Image 4" descr="Une image contenant texte, capture d’écran, Page web, Site web&#10;&#10;Description générée automatiquement">
            <a:extLst>
              <a:ext uri="{FF2B5EF4-FFF2-40B4-BE49-F238E27FC236}">
                <a16:creationId xmlns:a16="http://schemas.microsoft.com/office/drawing/2014/main" id="{F01F282A-B5D1-6005-C6B1-2205891412F4}"/>
              </a:ext>
            </a:extLst>
          </p:cNvPr>
          <p:cNvPicPr>
            <a:picLocks noChangeAspect="1"/>
          </p:cNvPicPr>
          <p:nvPr/>
        </p:nvPicPr>
        <p:blipFill>
          <a:blip r:embed="rId4">
            <a:extLst>
              <a:ext uri="{28A0092B-C50C-407E-A947-70E740481C1C}">
                <a14:useLocalDpi xmlns:a14="http://schemas.microsoft.com/office/drawing/2010/main" val="0"/>
              </a:ext>
            </a:extLst>
          </a:blip>
          <a:srcRect t="5150"/>
          <a:stretch/>
        </p:blipFill>
        <p:spPr>
          <a:xfrm>
            <a:off x="7212990" y="1907168"/>
            <a:ext cx="1823594" cy="3744883"/>
          </a:xfrm>
          <a:prstGeom prst="rect">
            <a:avLst/>
          </a:prstGeom>
        </p:spPr>
      </p:pic>
      <p:sp>
        <p:nvSpPr>
          <p:cNvPr id="6" name="Ellipse 5">
            <a:extLst>
              <a:ext uri="{FF2B5EF4-FFF2-40B4-BE49-F238E27FC236}">
                <a16:creationId xmlns:a16="http://schemas.microsoft.com/office/drawing/2014/main" id="{887C1693-6E21-5995-E166-4452F9186DA0}"/>
              </a:ext>
            </a:extLst>
          </p:cNvPr>
          <p:cNvSpPr/>
          <p:nvPr/>
        </p:nvSpPr>
        <p:spPr>
          <a:xfrm>
            <a:off x="1779814" y="2865664"/>
            <a:ext cx="326572" cy="293916"/>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7" name="Ellipse 6">
            <a:extLst>
              <a:ext uri="{FF2B5EF4-FFF2-40B4-BE49-F238E27FC236}">
                <a16:creationId xmlns:a16="http://schemas.microsoft.com/office/drawing/2014/main" id="{7FDAA507-33F6-8DBC-76EC-B710145BCF06}"/>
              </a:ext>
            </a:extLst>
          </p:cNvPr>
          <p:cNvSpPr/>
          <p:nvPr/>
        </p:nvSpPr>
        <p:spPr>
          <a:xfrm>
            <a:off x="5122729" y="2163536"/>
            <a:ext cx="233042" cy="234044"/>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8" name="Ellipse 7">
            <a:extLst>
              <a:ext uri="{FF2B5EF4-FFF2-40B4-BE49-F238E27FC236}">
                <a16:creationId xmlns:a16="http://schemas.microsoft.com/office/drawing/2014/main" id="{275E8371-9A5B-A3B4-3D56-144ECE8C1558}"/>
              </a:ext>
            </a:extLst>
          </p:cNvPr>
          <p:cNvSpPr/>
          <p:nvPr/>
        </p:nvSpPr>
        <p:spPr>
          <a:xfrm>
            <a:off x="7229318" y="2498271"/>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9" name="Ellipse 8">
            <a:extLst>
              <a:ext uri="{FF2B5EF4-FFF2-40B4-BE49-F238E27FC236}">
                <a16:creationId xmlns:a16="http://schemas.microsoft.com/office/drawing/2014/main" id="{833FB1A3-5DBC-ECDC-9F7A-424B0D1B4CB9}"/>
              </a:ext>
            </a:extLst>
          </p:cNvPr>
          <p:cNvSpPr/>
          <p:nvPr/>
        </p:nvSpPr>
        <p:spPr>
          <a:xfrm>
            <a:off x="7229318" y="315958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0" name="Ellipse 9">
            <a:extLst>
              <a:ext uri="{FF2B5EF4-FFF2-40B4-BE49-F238E27FC236}">
                <a16:creationId xmlns:a16="http://schemas.microsoft.com/office/drawing/2014/main" id="{00C425F7-E1B7-49CE-D419-DB8B8C03AB28}"/>
              </a:ext>
            </a:extLst>
          </p:cNvPr>
          <p:cNvSpPr/>
          <p:nvPr/>
        </p:nvSpPr>
        <p:spPr>
          <a:xfrm>
            <a:off x="7229318" y="3412672"/>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1" name="Ellipse 10">
            <a:extLst>
              <a:ext uri="{FF2B5EF4-FFF2-40B4-BE49-F238E27FC236}">
                <a16:creationId xmlns:a16="http://schemas.microsoft.com/office/drawing/2014/main" id="{D6FA56B9-F05B-634F-547F-01DA1CD45C08}"/>
              </a:ext>
            </a:extLst>
          </p:cNvPr>
          <p:cNvSpPr/>
          <p:nvPr/>
        </p:nvSpPr>
        <p:spPr>
          <a:xfrm>
            <a:off x="7229318" y="367075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2" name="Ellipse 11">
            <a:extLst>
              <a:ext uri="{FF2B5EF4-FFF2-40B4-BE49-F238E27FC236}">
                <a16:creationId xmlns:a16="http://schemas.microsoft.com/office/drawing/2014/main" id="{747FC86F-EED9-6F11-9A25-D3A5B43DF56C}"/>
              </a:ext>
            </a:extLst>
          </p:cNvPr>
          <p:cNvSpPr/>
          <p:nvPr/>
        </p:nvSpPr>
        <p:spPr>
          <a:xfrm>
            <a:off x="7229318" y="392163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3" name="Ellipse 12">
            <a:extLst>
              <a:ext uri="{FF2B5EF4-FFF2-40B4-BE49-F238E27FC236}">
                <a16:creationId xmlns:a16="http://schemas.microsoft.com/office/drawing/2014/main" id="{19920112-FFE2-3CEE-8077-7561B91D6176}"/>
              </a:ext>
            </a:extLst>
          </p:cNvPr>
          <p:cNvSpPr/>
          <p:nvPr/>
        </p:nvSpPr>
        <p:spPr>
          <a:xfrm>
            <a:off x="7229318" y="417251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5" name="Ellipse 14">
            <a:extLst>
              <a:ext uri="{FF2B5EF4-FFF2-40B4-BE49-F238E27FC236}">
                <a16:creationId xmlns:a16="http://schemas.microsoft.com/office/drawing/2014/main" id="{F1564F70-B269-49AD-84AA-67C0B1F8BB97}"/>
              </a:ext>
            </a:extLst>
          </p:cNvPr>
          <p:cNvSpPr/>
          <p:nvPr/>
        </p:nvSpPr>
        <p:spPr>
          <a:xfrm>
            <a:off x="7229318" y="4423390"/>
            <a:ext cx="224674" cy="217717"/>
          </a:xfrm>
          <a:prstGeom prst="ellipse">
            <a:avLst/>
          </a:prstGeom>
          <a:solidFill>
            <a:srgbClr val="CBCB1E"/>
          </a:solidFill>
          <a:ln>
            <a:solidFill>
              <a:srgbClr val="253F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CBCB1E"/>
              </a:solidFill>
            </a:endParaRPr>
          </a:p>
        </p:txBody>
      </p:sp>
      <p:sp>
        <p:nvSpPr>
          <p:cNvPr id="16" name="Rectangle 15">
            <a:extLst>
              <a:ext uri="{FF2B5EF4-FFF2-40B4-BE49-F238E27FC236}">
                <a16:creationId xmlns:a16="http://schemas.microsoft.com/office/drawing/2014/main" id="{362F147A-F1F1-28C7-1CA3-90CE7307CF37}"/>
              </a:ext>
            </a:extLst>
          </p:cNvPr>
          <p:cNvSpPr/>
          <p:nvPr/>
        </p:nvSpPr>
        <p:spPr>
          <a:xfrm>
            <a:off x="5397953" y="2197656"/>
            <a:ext cx="485095"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9" name="Rectangle 18">
            <a:extLst>
              <a:ext uri="{FF2B5EF4-FFF2-40B4-BE49-F238E27FC236}">
                <a16:creationId xmlns:a16="http://schemas.microsoft.com/office/drawing/2014/main" id="{D4AC5E77-8D64-5A6D-B0EA-58870AC58115}"/>
              </a:ext>
            </a:extLst>
          </p:cNvPr>
          <p:cNvSpPr/>
          <p:nvPr/>
        </p:nvSpPr>
        <p:spPr>
          <a:xfrm>
            <a:off x="7854943" y="2229561"/>
            <a:ext cx="485095"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0" name="Rectangle 19">
            <a:extLst>
              <a:ext uri="{FF2B5EF4-FFF2-40B4-BE49-F238E27FC236}">
                <a16:creationId xmlns:a16="http://schemas.microsoft.com/office/drawing/2014/main" id="{F9E17397-D8A7-3C37-A524-2D7828CB8B8E}"/>
              </a:ext>
            </a:extLst>
          </p:cNvPr>
          <p:cNvSpPr/>
          <p:nvPr/>
        </p:nvSpPr>
        <p:spPr>
          <a:xfrm>
            <a:off x="7501998" y="3209787"/>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1" name="Rectangle 20">
            <a:extLst>
              <a:ext uri="{FF2B5EF4-FFF2-40B4-BE49-F238E27FC236}">
                <a16:creationId xmlns:a16="http://schemas.microsoft.com/office/drawing/2014/main" id="{4FEBD2A1-E145-1746-A646-6369B64CEF40}"/>
              </a:ext>
            </a:extLst>
          </p:cNvPr>
          <p:cNvSpPr/>
          <p:nvPr/>
        </p:nvSpPr>
        <p:spPr>
          <a:xfrm>
            <a:off x="7501997" y="3429732"/>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2" name="Rectangle 21">
            <a:extLst>
              <a:ext uri="{FF2B5EF4-FFF2-40B4-BE49-F238E27FC236}">
                <a16:creationId xmlns:a16="http://schemas.microsoft.com/office/drawing/2014/main" id="{9D34D3A2-40CD-39CF-2312-5C2BEA2FC28D}"/>
              </a:ext>
            </a:extLst>
          </p:cNvPr>
          <p:cNvSpPr/>
          <p:nvPr/>
        </p:nvSpPr>
        <p:spPr>
          <a:xfrm>
            <a:off x="7501996" y="3685129"/>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3" name="Rectangle 22">
            <a:extLst>
              <a:ext uri="{FF2B5EF4-FFF2-40B4-BE49-F238E27FC236}">
                <a16:creationId xmlns:a16="http://schemas.microsoft.com/office/drawing/2014/main" id="{B8DA5040-BE7B-35EC-1791-2CD85329CE92}"/>
              </a:ext>
            </a:extLst>
          </p:cNvPr>
          <p:cNvSpPr/>
          <p:nvPr/>
        </p:nvSpPr>
        <p:spPr>
          <a:xfrm>
            <a:off x="7501996" y="3940526"/>
            <a:ext cx="761723"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4" name="Rectangle 23">
            <a:extLst>
              <a:ext uri="{FF2B5EF4-FFF2-40B4-BE49-F238E27FC236}">
                <a16:creationId xmlns:a16="http://schemas.microsoft.com/office/drawing/2014/main" id="{D1B13467-76F4-8D06-6B08-2B351E8E04A6}"/>
              </a:ext>
            </a:extLst>
          </p:cNvPr>
          <p:cNvSpPr/>
          <p:nvPr/>
        </p:nvSpPr>
        <p:spPr>
          <a:xfrm>
            <a:off x="7501996" y="4182665"/>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5" name="Rectangle 24">
            <a:extLst>
              <a:ext uri="{FF2B5EF4-FFF2-40B4-BE49-F238E27FC236}">
                <a16:creationId xmlns:a16="http://schemas.microsoft.com/office/drawing/2014/main" id="{36222E5A-F704-6D62-6086-4E773FB086FF}"/>
              </a:ext>
            </a:extLst>
          </p:cNvPr>
          <p:cNvSpPr/>
          <p:nvPr/>
        </p:nvSpPr>
        <p:spPr>
          <a:xfrm>
            <a:off x="7501995" y="4429669"/>
            <a:ext cx="666187"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1" name="Ellipse 30">
            <a:extLst>
              <a:ext uri="{FF2B5EF4-FFF2-40B4-BE49-F238E27FC236}">
                <a16:creationId xmlns:a16="http://schemas.microsoft.com/office/drawing/2014/main" id="{77ACC96B-40C8-7E70-359C-47B949731F10}"/>
              </a:ext>
            </a:extLst>
          </p:cNvPr>
          <p:cNvSpPr/>
          <p:nvPr/>
        </p:nvSpPr>
        <p:spPr>
          <a:xfrm>
            <a:off x="1517617" y="2748486"/>
            <a:ext cx="1891905" cy="58112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0" name="Rectangle 29">
            <a:extLst>
              <a:ext uri="{FF2B5EF4-FFF2-40B4-BE49-F238E27FC236}">
                <a16:creationId xmlns:a16="http://schemas.microsoft.com/office/drawing/2014/main" id="{707A26FD-73DD-F00E-1E7A-C88A5AF7C69F}"/>
              </a:ext>
            </a:extLst>
          </p:cNvPr>
          <p:cNvSpPr/>
          <p:nvPr/>
        </p:nvSpPr>
        <p:spPr>
          <a:xfrm>
            <a:off x="7490789" y="2537965"/>
            <a:ext cx="485095" cy="61049"/>
          </a:xfrm>
          <a:prstGeom prst="rect">
            <a:avLst/>
          </a:prstGeom>
          <a:solidFill>
            <a:srgbClr val="253F2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7" name="Flèche : droite 26">
            <a:extLst>
              <a:ext uri="{FF2B5EF4-FFF2-40B4-BE49-F238E27FC236}">
                <a16:creationId xmlns:a16="http://schemas.microsoft.com/office/drawing/2014/main" id="{4C6007FE-FC1C-2E25-FF89-A3EE39F3666D}"/>
              </a:ext>
            </a:extLst>
          </p:cNvPr>
          <p:cNvSpPr/>
          <p:nvPr/>
        </p:nvSpPr>
        <p:spPr>
          <a:xfrm rot="19353705">
            <a:off x="1118832" y="3530810"/>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2" name="Ellipse 31">
            <a:extLst>
              <a:ext uri="{FF2B5EF4-FFF2-40B4-BE49-F238E27FC236}">
                <a16:creationId xmlns:a16="http://schemas.microsoft.com/office/drawing/2014/main" id="{6B2A9FA9-E74B-3676-5BF8-3C5F6807C92D}"/>
              </a:ext>
            </a:extLst>
          </p:cNvPr>
          <p:cNvSpPr/>
          <p:nvPr/>
        </p:nvSpPr>
        <p:spPr>
          <a:xfrm>
            <a:off x="4906284" y="3779608"/>
            <a:ext cx="1301294" cy="199884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3" name="Ellipse 32">
            <a:extLst>
              <a:ext uri="{FF2B5EF4-FFF2-40B4-BE49-F238E27FC236}">
                <a16:creationId xmlns:a16="http://schemas.microsoft.com/office/drawing/2014/main" id="{1C5F0C48-8486-9673-B6B0-87448FDBADD9}"/>
              </a:ext>
            </a:extLst>
          </p:cNvPr>
          <p:cNvSpPr/>
          <p:nvPr/>
        </p:nvSpPr>
        <p:spPr>
          <a:xfrm>
            <a:off x="5040822" y="2491594"/>
            <a:ext cx="1891905" cy="58112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8" name="Flèche : droite 27">
            <a:extLst>
              <a:ext uri="{FF2B5EF4-FFF2-40B4-BE49-F238E27FC236}">
                <a16:creationId xmlns:a16="http://schemas.microsoft.com/office/drawing/2014/main" id="{E3654092-8B57-C0B5-4BD6-36A7CDFD1BBF}"/>
              </a:ext>
            </a:extLst>
          </p:cNvPr>
          <p:cNvSpPr/>
          <p:nvPr/>
        </p:nvSpPr>
        <p:spPr>
          <a:xfrm rot="19353705">
            <a:off x="4037732" y="4756793"/>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4" name="Flèche : droite 33">
            <a:extLst>
              <a:ext uri="{FF2B5EF4-FFF2-40B4-BE49-F238E27FC236}">
                <a16:creationId xmlns:a16="http://schemas.microsoft.com/office/drawing/2014/main" id="{0C27BDD5-C832-7BBE-DA19-16D9206BAE72}"/>
              </a:ext>
            </a:extLst>
          </p:cNvPr>
          <p:cNvSpPr/>
          <p:nvPr/>
        </p:nvSpPr>
        <p:spPr>
          <a:xfrm rot="5400000">
            <a:off x="5378234" y="2058828"/>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5" name="Ellipse 34">
            <a:extLst>
              <a:ext uri="{FF2B5EF4-FFF2-40B4-BE49-F238E27FC236}">
                <a16:creationId xmlns:a16="http://schemas.microsoft.com/office/drawing/2014/main" id="{01CE52C0-B075-4A8E-FA4B-BDC90660C2BB}"/>
              </a:ext>
            </a:extLst>
          </p:cNvPr>
          <p:cNvSpPr/>
          <p:nvPr/>
        </p:nvSpPr>
        <p:spPr>
          <a:xfrm>
            <a:off x="8340038" y="1770888"/>
            <a:ext cx="956286" cy="58112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9" name="Flèche : droite 28">
            <a:extLst>
              <a:ext uri="{FF2B5EF4-FFF2-40B4-BE49-F238E27FC236}">
                <a16:creationId xmlns:a16="http://schemas.microsoft.com/office/drawing/2014/main" id="{D15E3129-8349-0B3C-567D-ADE85B1B03A5}"/>
              </a:ext>
            </a:extLst>
          </p:cNvPr>
          <p:cNvSpPr/>
          <p:nvPr/>
        </p:nvSpPr>
        <p:spPr>
          <a:xfrm rot="10800000">
            <a:off x="9036584" y="1948112"/>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36" name="Picture 4">
            <a:extLst>
              <a:ext uri="{FF2B5EF4-FFF2-40B4-BE49-F238E27FC236}">
                <a16:creationId xmlns:a16="http://schemas.microsoft.com/office/drawing/2014/main" id="{0897A292-101E-945D-BA3A-AE73B740E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8616" y="456054"/>
            <a:ext cx="1215184" cy="11437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78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E9F6-4036-AEAC-178F-8B534C3456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541340-CC29-2A23-9524-000720DBD2BA}"/>
              </a:ext>
            </a:extLst>
          </p:cNvPr>
          <p:cNvSpPr>
            <a:spLocks noGrp="1"/>
          </p:cNvSpPr>
          <p:nvPr>
            <p:ph type="title"/>
          </p:nvPr>
        </p:nvSpPr>
        <p:spPr>
          <a:xfrm>
            <a:off x="838200" y="365125"/>
            <a:ext cx="9077325" cy="1325563"/>
          </a:xfrm>
        </p:spPr>
        <p:txBody>
          <a:bodyPr>
            <a:normAutofit/>
          </a:bodyPr>
          <a:lstStyle/>
          <a:p>
            <a:r>
              <a:rPr lang="fr-FR" b="0" dirty="0">
                <a:latin typeface="Urbanist Black" pitchFamily="50" charset="0"/>
                <a:ea typeface="Urbanist Black" pitchFamily="50" charset="0"/>
                <a:cs typeface="Urbanist Black" pitchFamily="50" charset="0"/>
              </a:rPr>
              <a:t>Comment faire un post efficace sur Instagram ?</a:t>
            </a:r>
            <a:endParaRPr lang="fr-BE" b="0" dirty="0">
              <a:latin typeface="Urbanist Black" pitchFamily="50" charset="0"/>
              <a:ea typeface="Urbanist Black" pitchFamily="50" charset="0"/>
              <a:cs typeface="Urbanist Black" pitchFamily="50" charset="0"/>
            </a:endParaRPr>
          </a:p>
        </p:txBody>
      </p:sp>
      <p:pic>
        <p:nvPicPr>
          <p:cNvPr id="4" name="Image 3" descr="Une image contenant texte, capture d’écran, Logiciel multimédia, vidéo&#10;&#10;Description générée automatiquement">
            <a:extLst>
              <a:ext uri="{FF2B5EF4-FFF2-40B4-BE49-F238E27FC236}">
                <a16:creationId xmlns:a16="http://schemas.microsoft.com/office/drawing/2014/main" id="{F9DC00C5-E67F-4A86-CC90-0BCD60D76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7754" y="1868898"/>
            <a:ext cx="1793301" cy="3881154"/>
          </a:xfrm>
          <a:prstGeom prst="rect">
            <a:avLst/>
          </a:prstGeom>
        </p:spPr>
      </p:pic>
      <p:pic>
        <p:nvPicPr>
          <p:cNvPr id="26" name="Image 25" descr="Une image contenant texte, capture d’écran, multimédia, logiciel&#10;&#10;Description générée automatiquement">
            <a:extLst>
              <a:ext uri="{FF2B5EF4-FFF2-40B4-BE49-F238E27FC236}">
                <a16:creationId xmlns:a16="http://schemas.microsoft.com/office/drawing/2014/main" id="{0B5AF188-37F6-7F48-8774-3653EEEEE2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6450" y="1885056"/>
            <a:ext cx="1792609" cy="3881155"/>
          </a:xfrm>
          <a:prstGeom prst="rect">
            <a:avLst/>
          </a:prstGeom>
        </p:spPr>
      </p:pic>
      <p:pic>
        <p:nvPicPr>
          <p:cNvPr id="32" name="Image 31" descr="Une image contenant texte, capture d’écran, logiciel, Logiciel multimédia&#10;&#10;Description générée automatiquement">
            <a:extLst>
              <a:ext uri="{FF2B5EF4-FFF2-40B4-BE49-F238E27FC236}">
                <a16:creationId xmlns:a16="http://schemas.microsoft.com/office/drawing/2014/main" id="{28386BF0-B198-06EA-03C1-B5B8EE9F6E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1426" y="1885055"/>
            <a:ext cx="1792609" cy="3881156"/>
          </a:xfrm>
          <a:prstGeom prst="rect">
            <a:avLst/>
          </a:prstGeom>
        </p:spPr>
      </p:pic>
      <p:pic>
        <p:nvPicPr>
          <p:cNvPr id="34" name="Image 33" descr="Une image contenant texte, Appareils électroniques, capture d’écran, multimédia&#10;&#10;Description générée automatiquement">
            <a:extLst>
              <a:ext uri="{FF2B5EF4-FFF2-40B4-BE49-F238E27FC236}">
                <a16:creationId xmlns:a16="http://schemas.microsoft.com/office/drawing/2014/main" id="{8E636467-BFC3-911F-F981-74FE360141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2916" y="1868898"/>
            <a:ext cx="1792609" cy="3881156"/>
          </a:xfrm>
          <a:prstGeom prst="rect">
            <a:avLst/>
          </a:prstGeom>
        </p:spPr>
      </p:pic>
      <p:sp>
        <p:nvSpPr>
          <p:cNvPr id="36" name="Ellipse 35">
            <a:extLst>
              <a:ext uri="{FF2B5EF4-FFF2-40B4-BE49-F238E27FC236}">
                <a16:creationId xmlns:a16="http://schemas.microsoft.com/office/drawing/2014/main" id="{5F9BCC47-1DE5-0026-9F03-B13360841E1D}"/>
              </a:ext>
            </a:extLst>
          </p:cNvPr>
          <p:cNvSpPr/>
          <p:nvPr/>
        </p:nvSpPr>
        <p:spPr>
          <a:xfrm>
            <a:off x="2508641" y="5191125"/>
            <a:ext cx="77152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8" name="Ellipse 37">
            <a:extLst>
              <a:ext uri="{FF2B5EF4-FFF2-40B4-BE49-F238E27FC236}">
                <a16:creationId xmlns:a16="http://schemas.microsoft.com/office/drawing/2014/main" id="{A122A8AB-7FC0-3430-B176-AFAE08C1C0C8}"/>
              </a:ext>
            </a:extLst>
          </p:cNvPr>
          <p:cNvSpPr/>
          <p:nvPr/>
        </p:nvSpPr>
        <p:spPr>
          <a:xfrm>
            <a:off x="6031777" y="2031641"/>
            <a:ext cx="189190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0" name="Ellipse 39">
            <a:extLst>
              <a:ext uri="{FF2B5EF4-FFF2-40B4-BE49-F238E27FC236}">
                <a16:creationId xmlns:a16="http://schemas.microsoft.com/office/drawing/2014/main" id="{83B774D4-26E9-E7EA-B7D8-5ECA51BCCEC1}"/>
              </a:ext>
            </a:extLst>
          </p:cNvPr>
          <p:cNvSpPr/>
          <p:nvPr/>
        </p:nvSpPr>
        <p:spPr>
          <a:xfrm>
            <a:off x="8073267" y="5029074"/>
            <a:ext cx="189190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3" name="Rectangle 42">
            <a:extLst>
              <a:ext uri="{FF2B5EF4-FFF2-40B4-BE49-F238E27FC236}">
                <a16:creationId xmlns:a16="http://schemas.microsoft.com/office/drawing/2014/main" id="{90E56E65-EAED-3D9B-A5FF-C4A67AE69303}"/>
              </a:ext>
            </a:extLst>
          </p:cNvPr>
          <p:cNvSpPr/>
          <p:nvPr/>
        </p:nvSpPr>
        <p:spPr>
          <a:xfrm>
            <a:off x="4043422" y="4375048"/>
            <a:ext cx="885423" cy="438150"/>
          </a:xfrm>
          <a:prstGeom prst="rect">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4" name="Rectangle 43">
            <a:extLst>
              <a:ext uri="{FF2B5EF4-FFF2-40B4-BE49-F238E27FC236}">
                <a16:creationId xmlns:a16="http://schemas.microsoft.com/office/drawing/2014/main" id="{3489DF63-92F3-DAE2-E45B-FD56EE7C1F43}"/>
              </a:ext>
            </a:extLst>
          </p:cNvPr>
          <p:cNvSpPr/>
          <p:nvPr/>
        </p:nvSpPr>
        <p:spPr>
          <a:xfrm>
            <a:off x="5389672" y="4375048"/>
            <a:ext cx="430775" cy="438150"/>
          </a:xfrm>
          <a:prstGeom prst="rect">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7" name="Rectangle 46">
            <a:extLst>
              <a:ext uri="{FF2B5EF4-FFF2-40B4-BE49-F238E27FC236}">
                <a16:creationId xmlns:a16="http://schemas.microsoft.com/office/drawing/2014/main" id="{B2B7DC7F-2DA7-E23E-7FC1-C820910026F7}"/>
              </a:ext>
            </a:extLst>
          </p:cNvPr>
          <p:cNvSpPr/>
          <p:nvPr/>
        </p:nvSpPr>
        <p:spPr>
          <a:xfrm>
            <a:off x="4043420" y="4827946"/>
            <a:ext cx="1777027" cy="584712"/>
          </a:xfrm>
          <a:prstGeom prst="rect">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7" name="Ellipse 36">
            <a:extLst>
              <a:ext uri="{FF2B5EF4-FFF2-40B4-BE49-F238E27FC236}">
                <a16:creationId xmlns:a16="http://schemas.microsoft.com/office/drawing/2014/main" id="{AB0D4A1F-E0A8-5A71-7301-57C8FDA438AD}"/>
              </a:ext>
            </a:extLst>
          </p:cNvPr>
          <p:cNvSpPr/>
          <p:nvPr/>
        </p:nvSpPr>
        <p:spPr>
          <a:xfrm>
            <a:off x="4550477" y="5191124"/>
            <a:ext cx="771525" cy="737137"/>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9" name="Flèche : droite 48">
            <a:extLst>
              <a:ext uri="{FF2B5EF4-FFF2-40B4-BE49-F238E27FC236}">
                <a16:creationId xmlns:a16="http://schemas.microsoft.com/office/drawing/2014/main" id="{CE68BFBB-8EA4-4BBA-DF5C-1EFC37A86682}"/>
              </a:ext>
            </a:extLst>
          </p:cNvPr>
          <p:cNvSpPr/>
          <p:nvPr/>
        </p:nvSpPr>
        <p:spPr>
          <a:xfrm rot="2764845">
            <a:off x="1472172" y="4634972"/>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0" name="Flèche : droite 49">
            <a:extLst>
              <a:ext uri="{FF2B5EF4-FFF2-40B4-BE49-F238E27FC236}">
                <a16:creationId xmlns:a16="http://schemas.microsoft.com/office/drawing/2014/main" id="{94433B79-01AE-D17D-500C-1850FE17C8CA}"/>
              </a:ext>
            </a:extLst>
          </p:cNvPr>
          <p:cNvSpPr/>
          <p:nvPr/>
        </p:nvSpPr>
        <p:spPr>
          <a:xfrm rot="5400000">
            <a:off x="4359197" y="4706616"/>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1" name="Flèche : droite 50">
            <a:extLst>
              <a:ext uri="{FF2B5EF4-FFF2-40B4-BE49-F238E27FC236}">
                <a16:creationId xmlns:a16="http://schemas.microsoft.com/office/drawing/2014/main" id="{DB31F1B2-9E43-5DA7-0B5C-291B4D4BDBD5}"/>
              </a:ext>
            </a:extLst>
          </p:cNvPr>
          <p:cNvSpPr/>
          <p:nvPr/>
        </p:nvSpPr>
        <p:spPr>
          <a:xfrm rot="8457790">
            <a:off x="7158597" y="1479265"/>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2" name="Flèche : droite 51">
            <a:extLst>
              <a:ext uri="{FF2B5EF4-FFF2-40B4-BE49-F238E27FC236}">
                <a16:creationId xmlns:a16="http://schemas.microsoft.com/office/drawing/2014/main" id="{FCBF990C-488B-00D5-3D4A-87E0A5103C20}"/>
              </a:ext>
            </a:extLst>
          </p:cNvPr>
          <p:cNvSpPr/>
          <p:nvPr/>
        </p:nvSpPr>
        <p:spPr>
          <a:xfrm rot="10800000">
            <a:off x="9620541" y="5366371"/>
            <a:ext cx="1153236" cy="166273"/>
          </a:xfrm>
          <a:prstGeom prst="rightArrow">
            <a:avLst/>
          </a:prstGeom>
          <a:solidFill>
            <a:srgbClr val="CBCB1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4" name="Picture 6">
            <a:extLst>
              <a:ext uri="{FF2B5EF4-FFF2-40B4-BE49-F238E27FC236}">
                <a16:creationId xmlns:a16="http://schemas.microsoft.com/office/drawing/2014/main" id="{2144F093-771A-528A-0048-4C6B4223FE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38615" y="456054"/>
            <a:ext cx="1215185" cy="1143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53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4441C-89E5-A5CE-7F70-71BB49406A45}"/>
            </a:ext>
          </a:extLst>
        </p:cNvPr>
        <p:cNvGrpSpPr/>
        <p:nvPr/>
      </p:nvGrpSpPr>
      <p:grpSpPr>
        <a:xfrm>
          <a:off x="0" y="0"/>
          <a:ext cx="0" cy="0"/>
          <a:chOff x="0" y="0"/>
          <a:chExt cx="0" cy="0"/>
        </a:xfrm>
      </p:grpSpPr>
      <p:pic>
        <p:nvPicPr>
          <p:cNvPr id="5" name="Image 4" descr="Une image contenant texte, capture d’écran, Site web, Page web&#10;&#10;Description générée automatiquement">
            <a:extLst>
              <a:ext uri="{FF2B5EF4-FFF2-40B4-BE49-F238E27FC236}">
                <a16:creationId xmlns:a16="http://schemas.microsoft.com/office/drawing/2014/main" id="{81F6F746-13FA-EE0A-57E0-52D4245D2AE5}"/>
              </a:ext>
            </a:extLst>
          </p:cNvPr>
          <p:cNvPicPr>
            <a:picLocks noChangeAspect="1"/>
          </p:cNvPicPr>
          <p:nvPr/>
        </p:nvPicPr>
        <p:blipFill>
          <a:blip r:embed="rId2">
            <a:extLst>
              <a:ext uri="{28A0092B-C50C-407E-A947-70E740481C1C}">
                <a14:useLocalDpi xmlns:a14="http://schemas.microsoft.com/office/drawing/2010/main" val="0"/>
              </a:ext>
            </a:extLst>
          </a:blip>
          <a:srcRect t="4130"/>
          <a:stretch/>
        </p:blipFill>
        <p:spPr>
          <a:xfrm>
            <a:off x="1904480" y="1838324"/>
            <a:ext cx="1935718" cy="4017919"/>
          </a:xfrm>
          <a:prstGeom prst="rect">
            <a:avLst/>
          </a:prstGeom>
        </p:spPr>
      </p:pic>
      <p:pic>
        <p:nvPicPr>
          <p:cNvPr id="7" name="Image 6" descr="Une image contenant texte, capture d’écran, Icône d’ordinateur, Système d’exploitation&#10;&#10;Description générée automatiquement">
            <a:extLst>
              <a:ext uri="{FF2B5EF4-FFF2-40B4-BE49-F238E27FC236}">
                <a16:creationId xmlns:a16="http://schemas.microsoft.com/office/drawing/2014/main" id="{8A197274-F756-2148-0705-4AE9D47AB7F3}"/>
              </a:ext>
            </a:extLst>
          </p:cNvPr>
          <p:cNvPicPr>
            <a:picLocks noChangeAspect="1"/>
          </p:cNvPicPr>
          <p:nvPr/>
        </p:nvPicPr>
        <p:blipFill>
          <a:blip r:embed="rId3">
            <a:extLst>
              <a:ext uri="{28A0092B-C50C-407E-A947-70E740481C1C}">
                <a14:useLocalDpi xmlns:a14="http://schemas.microsoft.com/office/drawing/2010/main" val="0"/>
              </a:ext>
            </a:extLst>
          </a:blip>
          <a:srcRect t="4737"/>
          <a:stretch/>
        </p:blipFill>
        <p:spPr>
          <a:xfrm>
            <a:off x="4354143" y="1838324"/>
            <a:ext cx="1935718" cy="3992475"/>
          </a:xfrm>
          <a:prstGeom prst="rect">
            <a:avLst/>
          </a:prstGeom>
        </p:spPr>
      </p:pic>
      <p:pic>
        <p:nvPicPr>
          <p:cNvPr id="9" name="Image 8" descr="Une image contenant texte, capture d’écran, multimédia, logiciel&#10;&#10;Description générée automatiquement">
            <a:extLst>
              <a:ext uri="{FF2B5EF4-FFF2-40B4-BE49-F238E27FC236}">
                <a16:creationId xmlns:a16="http://schemas.microsoft.com/office/drawing/2014/main" id="{CBAA3E8D-E531-960C-065F-87FA0495F59F}"/>
              </a:ext>
            </a:extLst>
          </p:cNvPr>
          <p:cNvPicPr>
            <a:picLocks noChangeAspect="1"/>
          </p:cNvPicPr>
          <p:nvPr/>
        </p:nvPicPr>
        <p:blipFill>
          <a:blip r:embed="rId4">
            <a:extLst>
              <a:ext uri="{28A0092B-C50C-407E-A947-70E740481C1C}">
                <a14:useLocalDpi xmlns:a14="http://schemas.microsoft.com/office/drawing/2010/main" val="0"/>
              </a:ext>
            </a:extLst>
          </a:blip>
          <a:srcRect t="3611"/>
          <a:stretch/>
        </p:blipFill>
        <p:spPr>
          <a:xfrm>
            <a:off x="6863255" y="1838324"/>
            <a:ext cx="1888710" cy="3941586"/>
          </a:xfrm>
          <a:prstGeom prst="rect">
            <a:avLst/>
          </a:prstGeom>
        </p:spPr>
      </p:pic>
      <p:sp>
        <p:nvSpPr>
          <p:cNvPr id="2" name="Titel 1">
            <a:extLst>
              <a:ext uri="{FF2B5EF4-FFF2-40B4-BE49-F238E27FC236}">
                <a16:creationId xmlns:a16="http://schemas.microsoft.com/office/drawing/2014/main" id="{53FABE3B-ED60-46DD-D151-EF13A79A1B41}"/>
              </a:ext>
            </a:extLst>
          </p:cNvPr>
          <p:cNvSpPr>
            <a:spLocks noGrp="1"/>
          </p:cNvSpPr>
          <p:nvPr>
            <p:ph type="title"/>
          </p:nvPr>
        </p:nvSpPr>
        <p:spPr>
          <a:xfrm>
            <a:off x="838200" y="365125"/>
            <a:ext cx="9077325" cy="1325563"/>
          </a:xfrm>
        </p:spPr>
        <p:txBody>
          <a:bodyPr>
            <a:normAutofit/>
          </a:bodyPr>
          <a:lstStyle/>
          <a:p>
            <a:r>
              <a:rPr lang="fr-FR" b="0" dirty="0">
                <a:latin typeface="Urbanist Black" pitchFamily="50" charset="0"/>
                <a:ea typeface="Urbanist Black" pitchFamily="50" charset="0"/>
                <a:cs typeface="Urbanist Black" pitchFamily="50" charset="0"/>
              </a:rPr>
              <a:t>Comment faire un post efficace sur LinkedIn ?</a:t>
            </a:r>
            <a:endParaRPr lang="fr-BE" b="0" dirty="0">
              <a:latin typeface="Urbanist Black" pitchFamily="50" charset="0"/>
              <a:ea typeface="Urbanist Black" pitchFamily="50" charset="0"/>
              <a:cs typeface="Urbanist Black" pitchFamily="50" charset="0"/>
            </a:endParaRPr>
          </a:p>
        </p:txBody>
      </p:sp>
      <p:sp>
        <p:nvSpPr>
          <p:cNvPr id="36" name="Ellipse 35">
            <a:extLst>
              <a:ext uri="{FF2B5EF4-FFF2-40B4-BE49-F238E27FC236}">
                <a16:creationId xmlns:a16="http://schemas.microsoft.com/office/drawing/2014/main" id="{C5EF734C-1FF0-7719-AB99-3B4D43A942ED}"/>
              </a:ext>
            </a:extLst>
          </p:cNvPr>
          <p:cNvSpPr/>
          <p:nvPr/>
        </p:nvSpPr>
        <p:spPr>
          <a:xfrm>
            <a:off x="3207611" y="1783991"/>
            <a:ext cx="482209" cy="495300"/>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0" name="Ellipse 39">
            <a:extLst>
              <a:ext uri="{FF2B5EF4-FFF2-40B4-BE49-F238E27FC236}">
                <a16:creationId xmlns:a16="http://schemas.microsoft.com/office/drawing/2014/main" id="{21CD6F3A-D0AC-2C10-9D7E-F992C341EBE0}"/>
              </a:ext>
            </a:extLst>
          </p:cNvPr>
          <p:cNvSpPr/>
          <p:nvPr/>
        </p:nvSpPr>
        <p:spPr>
          <a:xfrm>
            <a:off x="8009014" y="1839795"/>
            <a:ext cx="887335" cy="383692"/>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7" name="Ellipse 36">
            <a:extLst>
              <a:ext uri="{FF2B5EF4-FFF2-40B4-BE49-F238E27FC236}">
                <a16:creationId xmlns:a16="http://schemas.microsoft.com/office/drawing/2014/main" id="{518D96F5-52B3-49E3-05E7-62F978DF98C4}"/>
              </a:ext>
            </a:extLst>
          </p:cNvPr>
          <p:cNvSpPr/>
          <p:nvPr/>
        </p:nvSpPr>
        <p:spPr>
          <a:xfrm>
            <a:off x="4122917" y="2031641"/>
            <a:ext cx="2040823" cy="482960"/>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Ellipse 9">
            <a:extLst>
              <a:ext uri="{FF2B5EF4-FFF2-40B4-BE49-F238E27FC236}">
                <a16:creationId xmlns:a16="http://schemas.microsoft.com/office/drawing/2014/main" id="{646564F6-D697-26A7-FBDE-2114224AA6C9}"/>
              </a:ext>
            </a:extLst>
          </p:cNvPr>
          <p:cNvSpPr/>
          <p:nvPr/>
        </p:nvSpPr>
        <p:spPr>
          <a:xfrm>
            <a:off x="5650048" y="3593923"/>
            <a:ext cx="482209" cy="495300"/>
          </a:xfrm>
          <a:prstGeom prst="ellipse">
            <a:avLst/>
          </a:prstGeom>
          <a:noFill/>
          <a:ln w="57150">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Flèche : droite 10">
            <a:extLst>
              <a:ext uri="{FF2B5EF4-FFF2-40B4-BE49-F238E27FC236}">
                <a16:creationId xmlns:a16="http://schemas.microsoft.com/office/drawing/2014/main" id="{6FE37833-F14E-4E00-9D48-5D7249450ABD}"/>
              </a:ext>
            </a:extLst>
          </p:cNvPr>
          <p:cNvSpPr/>
          <p:nvPr/>
        </p:nvSpPr>
        <p:spPr>
          <a:xfrm>
            <a:off x="2203812" y="1937545"/>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2" name="Flèche : droite 11">
            <a:extLst>
              <a:ext uri="{FF2B5EF4-FFF2-40B4-BE49-F238E27FC236}">
                <a16:creationId xmlns:a16="http://schemas.microsoft.com/office/drawing/2014/main" id="{D787D60E-D934-62FC-E607-E9A8D8B016A7}"/>
              </a:ext>
            </a:extLst>
          </p:cNvPr>
          <p:cNvSpPr/>
          <p:nvPr/>
        </p:nvSpPr>
        <p:spPr>
          <a:xfrm rot="13161646">
            <a:off x="5187338" y="2624781"/>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Flèche : droite 12">
            <a:extLst>
              <a:ext uri="{FF2B5EF4-FFF2-40B4-BE49-F238E27FC236}">
                <a16:creationId xmlns:a16="http://schemas.microsoft.com/office/drawing/2014/main" id="{4DE1BD15-700B-74EC-52C2-CF949B6B828E}"/>
              </a:ext>
            </a:extLst>
          </p:cNvPr>
          <p:cNvSpPr/>
          <p:nvPr/>
        </p:nvSpPr>
        <p:spPr>
          <a:xfrm>
            <a:off x="4520441" y="3781993"/>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Flèche : droite 13">
            <a:extLst>
              <a:ext uri="{FF2B5EF4-FFF2-40B4-BE49-F238E27FC236}">
                <a16:creationId xmlns:a16="http://schemas.microsoft.com/office/drawing/2014/main" id="{C50A3B06-DC67-2591-FBFF-2236CA559FAD}"/>
              </a:ext>
            </a:extLst>
          </p:cNvPr>
          <p:cNvSpPr/>
          <p:nvPr/>
        </p:nvSpPr>
        <p:spPr>
          <a:xfrm rot="13161646">
            <a:off x="8673894" y="2367516"/>
            <a:ext cx="1153236" cy="166273"/>
          </a:xfrm>
          <a:prstGeom prst="rightArrow">
            <a:avLst/>
          </a:prstGeom>
          <a:solidFill>
            <a:srgbClr val="2D4D31"/>
          </a:solidFill>
          <a:ln>
            <a:solidFill>
              <a:srgbClr val="CBCB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7" name="Picture 2" descr="Linkedin - Icônes des médias sociaux gratuites">
            <a:extLst>
              <a:ext uri="{FF2B5EF4-FFF2-40B4-BE49-F238E27FC236}">
                <a16:creationId xmlns:a16="http://schemas.microsoft.com/office/drawing/2014/main" id="{E5C18338-CAF0-C449-3027-A178A90352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8616" y="456054"/>
            <a:ext cx="1215184" cy="12151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706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15296-C2AD-FC2D-1A82-C8AB3E5341F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A32A8AC-F901-091D-2B12-AA70FEB5D16A}"/>
              </a:ext>
            </a:extLst>
          </p:cNvPr>
          <p:cNvSpPr>
            <a:spLocks noGrp="1"/>
          </p:cNvSpPr>
          <p:nvPr>
            <p:ph type="title"/>
          </p:nvPr>
        </p:nvSpPr>
        <p:spPr>
          <a:xfrm>
            <a:off x="562344" y="2210251"/>
            <a:ext cx="10675788" cy="2852737"/>
          </a:xfrm>
        </p:spPr>
        <p:txBody>
          <a:bodyPr/>
          <a:lstStyle/>
          <a:p>
            <a:r>
              <a:rPr lang="fr-FR" dirty="0">
                <a:solidFill>
                  <a:srgbClr val="2D4D31"/>
                </a:solidFill>
              </a:rPr>
              <a:t>Nous vous mettons au travail.</a:t>
            </a:r>
            <a:br>
              <a:rPr lang="nl-BE" dirty="0"/>
            </a:br>
            <a:r>
              <a:rPr lang="nl-BE" dirty="0"/>
              <a:t>We zetten u aan het werk.</a:t>
            </a:r>
          </a:p>
        </p:txBody>
      </p:sp>
    </p:spTree>
    <p:extLst>
      <p:ext uri="{BB962C8B-B14F-4D97-AF65-F5344CB8AC3E}">
        <p14:creationId xmlns:p14="http://schemas.microsoft.com/office/powerpoint/2010/main" val="3307254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EE724-6601-A777-1AAB-6EF3F28F06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7BA1C5-0229-F054-596E-12B2A0B25F38}"/>
              </a:ext>
            </a:extLst>
          </p:cNvPr>
          <p:cNvSpPr>
            <a:spLocks noGrp="1"/>
          </p:cNvSpPr>
          <p:nvPr>
            <p:ph type="title"/>
          </p:nvPr>
        </p:nvSpPr>
        <p:spPr>
          <a:xfrm>
            <a:off x="457196" y="322879"/>
            <a:ext cx="10982325" cy="1325563"/>
          </a:xfrm>
        </p:spPr>
        <p:txBody>
          <a:bodyPr>
            <a:normAutofit/>
          </a:bodyPr>
          <a:lstStyle/>
          <a:p>
            <a:r>
              <a:rPr lang="fr-FR" b="0" dirty="0">
                <a:latin typeface="Urbanist Black" pitchFamily="50" charset="0"/>
                <a:ea typeface="Urbanist Black" pitchFamily="50" charset="0"/>
                <a:cs typeface="Urbanist Black" pitchFamily="50" charset="0"/>
              </a:rPr>
              <a:t>Publier sur les réseaux sociaux… </a:t>
            </a:r>
            <a:br>
              <a:rPr lang="fr-FR" b="0" dirty="0">
                <a:latin typeface="Urbanist Black" pitchFamily="50" charset="0"/>
                <a:ea typeface="Urbanist Black" pitchFamily="50" charset="0"/>
                <a:cs typeface="Urbanist Black" pitchFamily="50" charset="0"/>
              </a:rPr>
            </a:br>
            <a:r>
              <a:rPr lang="fr-FR" b="0" dirty="0">
                <a:latin typeface="Urbanist Black" pitchFamily="50" charset="0"/>
                <a:ea typeface="Urbanist Black" pitchFamily="50" charset="0"/>
                <a:cs typeface="Urbanist Black" pitchFamily="50" charset="0"/>
              </a:rPr>
              <a:t>Exercices pratiques</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405EAEEE-52F3-7A89-E004-DC17BBB46848}"/>
              </a:ext>
            </a:extLst>
          </p:cNvPr>
          <p:cNvSpPr txBox="1"/>
          <p:nvPr/>
        </p:nvSpPr>
        <p:spPr>
          <a:xfrm>
            <a:off x="457196" y="2316777"/>
            <a:ext cx="10887079"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Créer un post sur LinkedIn : </a:t>
            </a:r>
            <a:r>
              <a:rPr lang="fr-BE" sz="1400" dirty="0">
                <a:latin typeface="Urbanist Light" pitchFamily="50" charset="0"/>
                <a:ea typeface="Urbanist Light" pitchFamily="50" charset="0"/>
                <a:cs typeface="Urbanist Light" pitchFamily="50" charset="0"/>
              </a:rPr>
              <a:t>Partagez un témoignage personnel en lien avec SPT. </a:t>
            </a:r>
          </a:p>
          <a:p>
            <a:r>
              <a:rPr lang="fr-BE" sz="1400" dirty="0">
                <a:latin typeface="Urbanist Light" pitchFamily="50" charset="0"/>
                <a:ea typeface="Urbanist Light" pitchFamily="50" charset="0"/>
                <a:cs typeface="Urbanist Light" pitchFamily="50" charset="0"/>
              </a:rPr>
              <a:t>Ne pas oublier les #SantéPourTous, #Health4All. </a:t>
            </a:r>
          </a:p>
        </p:txBody>
      </p:sp>
      <p:sp>
        <p:nvSpPr>
          <p:cNvPr id="7" name="ZoneTexte 6">
            <a:extLst>
              <a:ext uri="{FF2B5EF4-FFF2-40B4-BE49-F238E27FC236}">
                <a16:creationId xmlns:a16="http://schemas.microsoft.com/office/drawing/2014/main" id="{BDAE27C3-C7C0-53A7-C841-637A0226D87E}"/>
              </a:ext>
            </a:extLst>
          </p:cNvPr>
          <p:cNvSpPr txBox="1"/>
          <p:nvPr/>
        </p:nvSpPr>
        <p:spPr>
          <a:xfrm>
            <a:off x="457197" y="3320889"/>
            <a:ext cx="109823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Publication sur Facebook : </a:t>
            </a:r>
            <a:r>
              <a:rPr lang="fr-BE" sz="1400" dirty="0">
                <a:latin typeface="Urbanist Light" pitchFamily="50" charset="0"/>
                <a:ea typeface="Urbanist Light" pitchFamily="50" charset="0"/>
                <a:cs typeface="Urbanist Light" pitchFamily="50" charset="0"/>
              </a:rPr>
              <a:t>Publiez un message/post ou créez un événement pour mobiliser votre communauté autour de l’accès aux soins de santé. </a:t>
            </a:r>
          </a:p>
        </p:txBody>
      </p:sp>
      <p:sp>
        <p:nvSpPr>
          <p:cNvPr id="8" name="ZoneTexte 7">
            <a:extLst>
              <a:ext uri="{FF2B5EF4-FFF2-40B4-BE49-F238E27FC236}">
                <a16:creationId xmlns:a16="http://schemas.microsoft.com/office/drawing/2014/main" id="{9EBB8A1C-084C-A1F5-38C8-853971492920}"/>
              </a:ext>
            </a:extLst>
          </p:cNvPr>
          <p:cNvSpPr txBox="1"/>
          <p:nvPr/>
        </p:nvSpPr>
        <p:spPr>
          <a:xfrm>
            <a:off x="457196" y="4325001"/>
            <a:ext cx="10887079" cy="461665"/>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Story et Réels sur Instagram : </a:t>
            </a:r>
            <a:r>
              <a:rPr lang="fr-BE" sz="1400" dirty="0">
                <a:latin typeface="Urbanist Light" pitchFamily="50" charset="0"/>
                <a:ea typeface="Urbanist Light" pitchFamily="50" charset="0"/>
                <a:cs typeface="Urbanist Light" pitchFamily="50" charset="0"/>
              </a:rPr>
              <a:t>Créez une story pour un Réels en lien avec votre engagement pour SPT. </a:t>
            </a:r>
          </a:p>
        </p:txBody>
      </p:sp>
    </p:spTree>
    <p:extLst>
      <p:ext uri="{BB962C8B-B14F-4D97-AF65-F5344CB8AC3E}">
        <p14:creationId xmlns:p14="http://schemas.microsoft.com/office/powerpoint/2010/main" val="660977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18D00-EAEC-6803-B00A-67D9992605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0A9251-887C-27FC-72D2-C4D7BABFFDB8}"/>
              </a:ext>
            </a:extLst>
          </p:cNvPr>
          <p:cNvSpPr>
            <a:spLocks noGrp="1"/>
          </p:cNvSpPr>
          <p:nvPr>
            <p:ph type="title"/>
          </p:nvPr>
        </p:nvSpPr>
        <p:spPr>
          <a:xfrm>
            <a:off x="457195" y="322879"/>
            <a:ext cx="10982325" cy="1325563"/>
          </a:xfrm>
        </p:spPr>
        <p:txBody>
          <a:bodyPr>
            <a:normAutofit/>
          </a:bodyPr>
          <a:lstStyle/>
          <a:p>
            <a:r>
              <a:rPr lang="fr-FR" b="0" dirty="0">
                <a:latin typeface="Urbanist Black" pitchFamily="50" charset="0"/>
                <a:ea typeface="Urbanist Black" pitchFamily="50" charset="0"/>
                <a:cs typeface="Urbanist Black" pitchFamily="50" charset="0"/>
              </a:rPr>
              <a:t>Exemples de publications pour les ambassadeurs de Santé pour tous :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C510B97A-EDB9-09F6-640D-C84B5483D435}"/>
              </a:ext>
            </a:extLst>
          </p:cNvPr>
          <p:cNvSpPr txBox="1"/>
          <p:nvPr/>
        </p:nvSpPr>
        <p:spPr>
          <a:xfrm>
            <a:off x="457196" y="2316777"/>
            <a:ext cx="109823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Pourquoi je suis </a:t>
            </a:r>
            <a:r>
              <a:rPr lang="fr-FR" sz="2400" dirty="0">
                <a:solidFill>
                  <a:srgbClr val="2B63AB"/>
                </a:solidFill>
                <a:latin typeface="Urbanist Black" pitchFamily="50" charset="0"/>
                <a:ea typeface="Urbanist Black" pitchFamily="50" charset="0"/>
                <a:cs typeface="Urbanist Black" pitchFamily="50" charset="0"/>
              </a:rPr>
              <a:t>ambassadeurs de Santé pour tous</a:t>
            </a:r>
            <a:r>
              <a:rPr lang="fr-BE" sz="2400" dirty="0">
                <a:solidFill>
                  <a:srgbClr val="2B63AB"/>
                </a:solidFill>
                <a:latin typeface="Urbanist Black" pitchFamily="50" charset="0"/>
                <a:ea typeface="Urbanist Black" pitchFamily="50" charset="0"/>
                <a:cs typeface="Urbanist Black" pitchFamily="50" charset="0"/>
              </a:rPr>
              <a:t> » </a:t>
            </a:r>
          </a:p>
          <a:p>
            <a:r>
              <a:rPr lang="fr-BE" sz="1400" dirty="0">
                <a:latin typeface="Urbanist Light" pitchFamily="50" charset="0"/>
                <a:ea typeface="Urbanist Light" pitchFamily="50" charset="0"/>
                <a:cs typeface="Urbanist Light" pitchFamily="50" charset="0"/>
              </a:rPr>
              <a:t>Partagez un post racontant ce qui vous a motivé à vous engager pour SPT. </a:t>
            </a:r>
          </a:p>
        </p:txBody>
      </p:sp>
      <p:sp>
        <p:nvSpPr>
          <p:cNvPr id="7" name="ZoneTexte 6">
            <a:extLst>
              <a:ext uri="{FF2B5EF4-FFF2-40B4-BE49-F238E27FC236}">
                <a16:creationId xmlns:a16="http://schemas.microsoft.com/office/drawing/2014/main" id="{091248A8-F729-5523-DEB3-8F27D1464478}"/>
              </a:ext>
            </a:extLst>
          </p:cNvPr>
          <p:cNvSpPr txBox="1"/>
          <p:nvPr/>
        </p:nvSpPr>
        <p:spPr>
          <a:xfrm>
            <a:off x="457197" y="3320889"/>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L’importance de l’accès aux soins » </a:t>
            </a:r>
          </a:p>
          <a:p>
            <a:r>
              <a:rPr lang="fr-BE" sz="1400" dirty="0">
                <a:latin typeface="Urbanist Light" pitchFamily="50" charset="0"/>
                <a:ea typeface="Urbanist Light" pitchFamily="50" charset="0"/>
                <a:cs typeface="Urbanist Light" pitchFamily="50" charset="0"/>
              </a:rPr>
              <a:t>Réalisez une vidéo ou un témoignage écrit sur les enjeux de l’accès aux soins de santé. </a:t>
            </a:r>
          </a:p>
        </p:txBody>
      </p:sp>
      <p:sp>
        <p:nvSpPr>
          <p:cNvPr id="8" name="ZoneTexte 7">
            <a:extLst>
              <a:ext uri="{FF2B5EF4-FFF2-40B4-BE49-F238E27FC236}">
                <a16:creationId xmlns:a16="http://schemas.microsoft.com/office/drawing/2014/main" id="{2C0D081C-88EF-D72A-1583-B9249A1F212F}"/>
              </a:ext>
            </a:extLst>
          </p:cNvPr>
          <p:cNvSpPr txBox="1"/>
          <p:nvPr/>
        </p:nvSpPr>
        <p:spPr>
          <a:xfrm>
            <a:off x="457196" y="4325001"/>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Une journée dans la peau d’un </a:t>
            </a:r>
            <a:r>
              <a:rPr lang="fr-FR" sz="2400" dirty="0">
                <a:solidFill>
                  <a:srgbClr val="2B63AB"/>
                </a:solidFill>
                <a:latin typeface="Urbanist Black" pitchFamily="50" charset="0"/>
                <a:ea typeface="Urbanist Black" pitchFamily="50" charset="0"/>
                <a:cs typeface="Urbanist Black" pitchFamily="50" charset="0"/>
              </a:rPr>
              <a:t>ambassadeurs de Santé pour tous</a:t>
            </a:r>
            <a:r>
              <a:rPr lang="fr-BE" sz="2400" dirty="0">
                <a:solidFill>
                  <a:srgbClr val="2B63AB"/>
                </a:solidFill>
                <a:latin typeface="Urbanist Black" pitchFamily="50" charset="0"/>
                <a:ea typeface="Urbanist Black" pitchFamily="50" charset="0"/>
                <a:cs typeface="Urbanist Black" pitchFamily="50" charset="0"/>
              </a:rPr>
              <a:t> » </a:t>
            </a:r>
          </a:p>
          <a:p>
            <a:r>
              <a:rPr lang="fr-BE" sz="1400" dirty="0">
                <a:latin typeface="Urbanist Light" pitchFamily="50" charset="0"/>
                <a:ea typeface="Urbanist Light" pitchFamily="50" charset="0"/>
                <a:cs typeface="Urbanist Light" pitchFamily="50" charset="0"/>
              </a:rPr>
              <a:t>Publiez un aperçu de vos activités pour </a:t>
            </a:r>
            <a:r>
              <a:rPr lang="fr-FR" sz="1400" dirty="0">
                <a:latin typeface="Urbanist Light" pitchFamily="50" charset="0"/>
                <a:ea typeface="Urbanist Light" pitchFamily="50" charset="0"/>
                <a:cs typeface="Urbanist Light" pitchFamily="50" charset="0"/>
              </a:rPr>
              <a:t>éduquer à la citoyenneté mondiale OU à la pensée critique</a:t>
            </a:r>
            <a:r>
              <a:rPr lang="fr-BE" sz="1400" dirty="0">
                <a:latin typeface="Urbanist Light" pitchFamily="50" charset="0"/>
                <a:ea typeface="Urbanist Light" pitchFamily="50" charset="0"/>
                <a:cs typeface="Urbanist Light" pitchFamily="50" charset="0"/>
              </a:rPr>
              <a:t> et inspirer votre audience. </a:t>
            </a:r>
          </a:p>
        </p:txBody>
      </p:sp>
    </p:spTree>
    <p:extLst>
      <p:ext uri="{BB962C8B-B14F-4D97-AF65-F5344CB8AC3E}">
        <p14:creationId xmlns:p14="http://schemas.microsoft.com/office/powerpoint/2010/main" val="24319717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B5E24-1537-3894-892D-7ACD606AB1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AD305A-05C8-BB6F-D533-A1D26735FB85}"/>
              </a:ext>
            </a:extLst>
          </p:cNvPr>
          <p:cNvSpPr>
            <a:spLocks noGrp="1"/>
          </p:cNvSpPr>
          <p:nvPr>
            <p:ph type="title"/>
          </p:nvPr>
        </p:nvSpPr>
        <p:spPr>
          <a:xfrm>
            <a:off x="357908" y="322879"/>
            <a:ext cx="10982325" cy="1325563"/>
          </a:xfrm>
        </p:spPr>
        <p:txBody>
          <a:bodyPr>
            <a:normAutofit/>
          </a:bodyPr>
          <a:lstStyle/>
          <a:p>
            <a:r>
              <a:rPr lang="fr-FR" b="0" dirty="0">
                <a:latin typeface="Urbanist Black" pitchFamily="50" charset="0"/>
                <a:ea typeface="Urbanist Black" pitchFamily="50" charset="0"/>
                <a:cs typeface="Urbanist Black" pitchFamily="50" charset="0"/>
              </a:rPr>
              <a:t>Exemples de Messages pour les ambassadeurs de Santé pour tous : </a:t>
            </a:r>
            <a:endParaRPr lang="fr-BE" b="0" dirty="0">
              <a:latin typeface="Urbanist Black" pitchFamily="50" charset="0"/>
              <a:ea typeface="Urbanist Black" pitchFamily="50" charset="0"/>
              <a:cs typeface="Urbanist Black" pitchFamily="50" charset="0"/>
            </a:endParaRPr>
          </a:p>
        </p:txBody>
      </p:sp>
      <p:sp>
        <p:nvSpPr>
          <p:cNvPr id="4" name="ZoneTexte 3">
            <a:extLst>
              <a:ext uri="{FF2B5EF4-FFF2-40B4-BE49-F238E27FC236}">
                <a16:creationId xmlns:a16="http://schemas.microsoft.com/office/drawing/2014/main" id="{6AEDDB29-9615-A4D0-A62A-4A74A16AA48D}"/>
              </a:ext>
            </a:extLst>
          </p:cNvPr>
          <p:cNvSpPr txBox="1"/>
          <p:nvPr/>
        </p:nvSpPr>
        <p:spPr>
          <a:xfrm>
            <a:off x="457196" y="2316777"/>
            <a:ext cx="10982325"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L’IMPORTANCE de la Santé pour tous ! » </a:t>
            </a:r>
          </a:p>
          <a:p>
            <a:r>
              <a:rPr lang="fr-BE" sz="1400" dirty="0">
                <a:latin typeface="Urbanist Light" pitchFamily="50" charset="0"/>
                <a:ea typeface="Urbanist Light" pitchFamily="50" charset="0"/>
                <a:cs typeface="Urbanist Light" pitchFamily="50" charset="0"/>
              </a:rPr>
              <a:t>« En tant qu’</a:t>
            </a:r>
            <a:r>
              <a:rPr lang="fr-FR" sz="1400" dirty="0">
                <a:latin typeface="Urbanist Light" pitchFamily="50" charset="0"/>
                <a:ea typeface="Urbanist Light" pitchFamily="50" charset="0"/>
                <a:cs typeface="Urbanist Light" pitchFamily="50" charset="0"/>
              </a:rPr>
              <a:t>ambassadeurs de Santé pour tous</a:t>
            </a:r>
            <a:r>
              <a:rPr lang="fr-BE" sz="1400" dirty="0">
                <a:latin typeface="Urbanist Light" pitchFamily="50" charset="0"/>
                <a:ea typeface="Urbanist Light" pitchFamily="50" charset="0"/>
                <a:cs typeface="Urbanist Light" pitchFamily="50" charset="0"/>
              </a:rPr>
              <a:t>, je milite pour le droit aux soins de santé de qualité. » #SPT #Santépourtous</a:t>
            </a:r>
          </a:p>
        </p:txBody>
      </p:sp>
      <p:sp>
        <p:nvSpPr>
          <p:cNvPr id="7" name="ZoneTexte 6">
            <a:extLst>
              <a:ext uri="{FF2B5EF4-FFF2-40B4-BE49-F238E27FC236}">
                <a16:creationId xmlns:a16="http://schemas.microsoft.com/office/drawing/2014/main" id="{2F8F05B7-921A-499A-1DEF-FB037400C57B}"/>
              </a:ext>
            </a:extLst>
          </p:cNvPr>
          <p:cNvSpPr txBox="1"/>
          <p:nvPr/>
        </p:nvSpPr>
        <p:spPr>
          <a:xfrm>
            <a:off x="457197" y="3320889"/>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AGIR pour un changement global ! » </a:t>
            </a:r>
          </a:p>
          <a:p>
            <a:r>
              <a:rPr lang="fr-BE" sz="1400" dirty="0">
                <a:latin typeface="Urbanist Light" pitchFamily="50" charset="0"/>
                <a:ea typeface="Urbanist Light" pitchFamily="50" charset="0"/>
                <a:cs typeface="Urbanist Light" pitchFamily="50" charset="0"/>
              </a:rPr>
              <a:t>« Pour un changement mondial, chaque voix compte ! » #Health4All </a:t>
            </a:r>
          </a:p>
        </p:txBody>
      </p:sp>
      <p:sp>
        <p:nvSpPr>
          <p:cNvPr id="8" name="ZoneTexte 7">
            <a:extLst>
              <a:ext uri="{FF2B5EF4-FFF2-40B4-BE49-F238E27FC236}">
                <a16:creationId xmlns:a16="http://schemas.microsoft.com/office/drawing/2014/main" id="{E86E2CB2-7CCF-30E8-09C5-93E50B8BF085}"/>
              </a:ext>
            </a:extLst>
          </p:cNvPr>
          <p:cNvSpPr txBox="1"/>
          <p:nvPr/>
        </p:nvSpPr>
        <p:spPr>
          <a:xfrm>
            <a:off x="457196" y="4325001"/>
            <a:ext cx="10982324" cy="677108"/>
          </a:xfrm>
          <a:prstGeom prst="rect">
            <a:avLst/>
          </a:prstGeom>
          <a:noFill/>
        </p:spPr>
        <p:txBody>
          <a:bodyPr wrap="square" rtlCol="0">
            <a:spAutoFit/>
          </a:bodyPr>
          <a:lstStyle/>
          <a:p>
            <a:r>
              <a:rPr lang="fr-BE" sz="2400" dirty="0">
                <a:solidFill>
                  <a:srgbClr val="2B63AB"/>
                </a:solidFill>
                <a:latin typeface="Urbanist Black" pitchFamily="50" charset="0"/>
                <a:ea typeface="Urbanist Black" pitchFamily="50" charset="0"/>
                <a:cs typeface="Urbanist Black" pitchFamily="50" charset="0"/>
              </a:rPr>
              <a:t>« LE DROIT aux soins pour TOUS ! » </a:t>
            </a:r>
          </a:p>
          <a:p>
            <a:r>
              <a:rPr lang="fr-BE" sz="1400" dirty="0">
                <a:latin typeface="Urbanist Light" pitchFamily="50" charset="0"/>
                <a:ea typeface="Urbanist Light" pitchFamily="50" charset="0"/>
                <a:cs typeface="Urbanist Light" pitchFamily="50" charset="0"/>
              </a:rPr>
              <a:t>« Le droit aux soins est un droit humain. Rejoignez-nous pour faire de ce droit, une réalité » #SPT #Santépourtous</a:t>
            </a:r>
          </a:p>
        </p:txBody>
      </p:sp>
    </p:spTree>
    <p:extLst>
      <p:ext uri="{BB962C8B-B14F-4D97-AF65-F5344CB8AC3E}">
        <p14:creationId xmlns:p14="http://schemas.microsoft.com/office/powerpoint/2010/main" val="589451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206A4-3D08-A954-5F22-BE1855D05C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15BB66-3882-7E52-94AA-AA377C8885AA}"/>
              </a:ext>
            </a:extLst>
          </p:cNvPr>
          <p:cNvSpPr>
            <a:spLocks noGrp="1"/>
          </p:cNvSpPr>
          <p:nvPr>
            <p:ph type="title"/>
          </p:nvPr>
        </p:nvSpPr>
        <p:spPr>
          <a:xfrm>
            <a:off x="0" y="880515"/>
            <a:ext cx="12192000" cy="1325563"/>
          </a:xfrm>
        </p:spPr>
        <p:txBody>
          <a:bodyPr>
            <a:normAutofit/>
          </a:bodyPr>
          <a:lstStyle/>
          <a:p>
            <a:pPr algn="ctr"/>
            <a:r>
              <a:rPr lang="fr-BE" b="0" dirty="0">
                <a:latin typeface="American Typewriter" panose="02090604020004020304" pitchFamily="18" charset="0"/>
                <a:ea typeface="Urbanist Black" pitchFamily="50" charset="0"/>
                <a:cs typeface="Urbanist Black" pitchFamily="50" charset="0"/>
              </a:rPr>
              <a:t>Liens et sources</a:t>
            </a:r>
          </a:p>
        </p:txBody>
      </p:sp>
      <p:grpSp>
        <p:nvGrpSpPr>
          <p:cNvPr id="3" name="Groupe 2">
            <a:extLst>
              <a:ext uri="{FF2B5EF4-FFF2-40B4-BE49-F238E27FC236}">
                <a16:creationId xmlns:a16="http://schemas.microsoft.com/office/drawing/2014/main" id="{3E583E51-4D33-ABD3-3646-974E2C265C30}"/>
              </a:ext>
            </a:extLst>
          </p:cNvPr>
          <p:cNvGrpSpPr/>
          <p:nvPr/>
        </p:nvGrpSpPr>
        <p:grpSpPr>
          <a:xfrm>
            <a:off x="471487" y="2572078"/>
            <a:ext cx="2919760" cy="1170616"/>
            <a:chOff x="423862" y="1983105"/>
            <a:chExt cx="3781425" cy="1516082"/>
          </a:xfrm>
        </p:grpSpPr>
        <p:sp>
          <p:nvSpPr>
            <p:cNvPr id="4" name="ZoneTexte 3">
              <a:extLst>
                <a:ext uri="{FF2B5EF4-FFF2-40B4-BE49-F238E27FC236}">
                  <a16:creationId xmlns:a16="http://schemas.microsoft.com/office/drawing/2014/main" id="{6358FB04-A8E3-4986-055A-17D887F0E4B4}"/>
                </a:ext>
              </a:extLst>
            </p:cNvPr>
            <p:cNvSpPr txBox="1"/>
            <p:nvPr/>
          </p:nvSpPr>
          <p:spPr>
            <a:xfrm>
              <a:off x="423862" y="3037522"/>
              <a:ext cx="3781425" cy="461665"/>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LE SITE WEB</a:t>
              </a:r>
            </a:p>
          </p:txBody>
        </p:sp>
        <p:pic>
          <p:nvPicPr>
            <p:cNvPr id="7" name="Graphique 6" descr="Badge 1 avec un remplissage uni">
              <a:extLst>
                <a:ext uri="{FF2B5EF4-FFF2-40B4-BE49-F238E27FC236}">
                  <a16:creationId xmlns:a16="http://schemas.microsoft.com/office/drawing/2014/main" id="{EB74F3AF-62FC-B982-6B13-7E561FB3DB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57375" y="1983105"/>
              <a:ext cx="914400" cy="914400"/>
            </a:xfrm>
            <a:prstGeom prst="rect">
              <a:avLst/>
            </a:prstGeom>
          </p:spPr>
        </p:pic>
      </p:grpSp>
      <p:grpSp>
        <p:nvGrpSpPr>
          <p:cNvPr id="8" name="Groupe 7">
            <a:extLst>
              <a:ext uri="{FF2B5EF4-FFF2-40B4-BE49-F238E27FC236}">
                <a16:creationId xmlns:a16="http://schemas.microsoft.com/office/drawing/2014/main" id="{41BB4339-B74D-CDE8-E08F-E3A71B34B388}"/>
              </a:ext>
            </a:extLst>
          </p:cNvPr>
          <p:cNvGrpSpPr/>
          <p:nvPr/>
        </p:nvGrpSpPr>
        <p:grpSpPr>
          <a:xfrm>
            <a:off x="2663276" y="2568413"/>
            <a:ext cx="2919760" cy="1275815"/>
            <a:chOff x="4205287" y="1983105"/>
            <a:chExt cx="3781425" cy="1652327"/>
          </a:xfrm>
        </p:grpSpPr>
        <p:sp>
          <p:nvSpPr>
            <p:cNvPr id="5" name="ZoneTexte 4">
              <a:extLst>
                <a:ext uri="{FF2B5EF4-FFF2-40B4-BE49-F238E27FC236}">
                  <a16:creationId xmlns:a16="http://schemas.microsoft.com/office/drawing/2014/main" id="{A679ED23-ECFF-7545-1806-3B8893DFA575}"/>
                </a:ext>
              </a:extLst>
            </p:cNvPr>
            <p:cNvSpPr txBox="1"/>
            <p:nvPr/>
          </p:nvSpPr>
          <p:spPr>
            <a:xfrm>
              <a:off x="4205287" y="3037523"/>
              <a:ext cx="3781425" cy="597909"/>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PODCASTS</a:t>
              </a:r>
            </a:p>
          </p:txBody>
        </p:sp>
        <p:pic>
          <p:nvPicPr>
            <p:cNvPr id="9" name="Graphique 8" descr="Badge avec un remplissage uni">
              <a:extLst>
                <a:ext uri="{FF2B5EF4-FFF2-40B4-BE49-F238E27FC236}">
                  <a16:creationId xmlns:a16="http://schemas.microsoft.com/office/drawing/2014/main" id="{6B10FCC1-3F10-6957-F513-E5C23D23A5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34036" y="1983105"/>
              <a:ext cx="914400" cy="914400"/>
            </a:xfrm>
            <a:prstGeom prst="rect">
              <a:avLst/>
            </a:prstGeom>
          </p:spPr>
        </p:pic>
      </p:grpSp>
      <p:grpSp>
        <p:nvGrpSpPr>
          <p:cNvPr id="10" name="Groupe 9">
            <a:extLst>
              <a:ext uri="{FF2B5EF4-FFF2-40B4-BE49-F238E27FC236}">
                <a16:creationId xmlns:a16="http://schemas.microsoft.com/office/drawing/2014/main" id="{62F5BDD0-EDE9-D6DE-F243-FAA40D21A1C7}"/>
              </a:ext>
            </a:extLst>
          </p:cNvPr>
          <p:cNvGrpSpPr/>
          <p:nvPr/>
        </p:nvGrpSpPr>
        <p:grpSpPr>
          <a:xfrm>
            <a:off x="4636120" y="2568413"/>
            <a:ext cx="2919760" cy="1645147"/>
            <a:chOff x="7986712" y="1983105"/>
            <a:chExt cx="3781425" cy="2130655"/>
          </a:xfrm>
        </p:grpSpPr>
        <p:sp>
          <p:nvSpPr>
            <p:cNvPr id="6" name="ZoneTexte 5">
              <a:extLst>
                <a:ext uri="{FF2B5EF4-FFF2-40B4-BE49-F238E27FC236}">
                  <a16:creationId xmlns:a16="http://schemas.microsoft.com/office/drawing/2014/main" id="{F601C6B7-B32D-78E9-911A-F9FEDBE696EB}"/>
                </a:ext>
              </a:extLst>
            </p:cNvPr>
            <p:cNvSpPr txBox="1"/>
            <p:nvPr/>
          </p:nvSpPr>
          <p:spPr>
            <a:xfrm>
              <a:off x="7986712" y="3037523"/>
              <a:ext cx="3781425" cy="1076237"/>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SOCIAL </a:t>
              </a:r>
            </a:p>
            <a:p>
              <a:pPr algn="ctr"/>
              <a:r>
                <a:rPr lang="fr-BE" sz="2400" dirty="0">
                  <a:solidFill>
                    <a:srgbClr val="2B63AB"/>
                  </a:solidFill>
                  <a:latin typeface="American Typewriter" panose="02090604020004020304" pitchFamily="18" charset="0"/>
                </a:rPr>
                <a:t>MEDIA</a:t>
              </a:r>
            </a:p>
          </p:txBody>
        </p:sp>
        <p:pic>
          <p:nvPicPr>
            <p:cNvPr id="11" name="Graphique 10" descr="Badge 3 avec un remplissage uni">
              <a:extLst>
                <a:ext uri="{FF2B5EF4-FFF2-40B4-BE49-F238E27FC236}">
                  <a16:creationId xmlns:a16="http://schemas.microsoft.com/office/drawing/2014/main" id="{82666BA6-E7C4-4CA4-6EAC-919C3AD755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10697" y="1983105"/>
              <a:ext cx="914400" cy="914400"/>
            </a:xfrm>
            <a:prstGeom prst="rect">
              <a:avLst/>
            </a:prstGeom>
          </p:spPr>
        </p:pic>
      </p:grpSp>
      <p:grpSp>
        <p:nvGrpSpPr>
          <p:cNvPr id="26" name="Groupe 25">
            <a:extLst>
              <a:ext uri="{FF2B5EF4-FFF2-40B4-BE49-F238E27FC236}">
                <a16:creationId xmlns:a16="http://schemas.microsoft.com/office/drawing/2014/main" id="{0737EC96-2664-1819-66F7-53A51602CE9A}"/>
              </a:ext>
            </a:extLst>
          </p:cNvPr>
          <p:cNvGrpSpPr/>
          <p:nvPr/>
        </p:nvGrpSpPr>
        <p:grpSpPr>
          <a:xfrm>
            <a:off x="8800753" y="2568413"/>
            <a:ext cx="2919760" cy="1170616"/>
            <a:chOff x="5634036" y="3941050"/>
            <a:chExt cx="3781425" cy="1516082"/>
          </a:xfrm>
        </p:grpSpPr>
        <p:pic>
          <p:nvPicPr>
            <p:cNvPr id="24" name="Graphique 23" descr="Badge 5 avec un remplissage uni">
              <a:extLst>
                <a:ext uri="{FF2B5EF4-FFF2-40B4-BE49-F238E27FC236}">
                  <a16:creationId xmlns:a16="http://schemas.microsoft.com/office/drawing/2014/main" id="{AD041878-95E5-8054-11A2-4570F4224E4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58021" y="3941050"/>
              <a:ext cx="914400" cy="914400"/>
            </a:xfrm>
            <a:prstGeom prst="rect">
              <a:avLst/>
            </a:prstGeom>
          </p:spPr>
        </p:pic>
        <p:sp>
          <p:nvSpPr>
            <p:cNvPr id="16" name="ZoneTexte 15">
              <a:extLst>
                <a:ext uri="{FF2B5EF4-FFF2-40B4-BE49-F238E27FC236}">
                  <a16:creationId xmlns:a16="http://schemas.microsoft.com/office/drawing/2014/main" id="{210E03A7-E5E0-C61A-B974-AAE3989C90E9}"/>
                </a:ext>
              </a:extLst>
            </p:cNvPr>
            <p:cNvSpPr txBox="1"/>
            <p:nvPr/>
          </p:nvSpPr>
          <p:spPr>
            <a:xfrm>
              <a:off x="5634036" y="4995467"/>
              <a:ext cx="3781425" cy="461665"/>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WELCOME PACK</a:t>
              </a:r>
            </a:p>
          </p:txBody>
        </p:sp>
      </p:grpSp>
      <p:grpSp>
        <p:nvGrpSpPr>
          <p:cNvPr id="25" name="Groupe 24">
            <a:extLst>
              <a:ext uri="{FF2B5EF4-FFF2-40B4-BE49-F238E27FC236}">
                <a16:creationId xmlns:a16="http://schemas.microsoft.com/office/drawing/2014/main" id="{7763ACDB-6626-AB67-4E9A-1BEF22A2186A}"/>
              </a:ext>
            </a:extLst>
          </p:cNvPr>
          <p:cNvGrpSpPr/>
          <p:nvPr/>
        </p:nvGrpSpPr>
        <p:grpSpPr>
          <a:xfrm>
            <a:off x="6608964" y="2568413"/>
            <a:ext cx="2919760" cy="1170616"/>
            <a:chOff x="2318655" y="3941050"/>
            <a:chExt cx="3781425" cy="1516082"/>
          </a:xfrm>
        </p:grpSpPr>
        <p:pic>
          <p:nvPicPr>
            <p:cNvPr id="22" name="Graphique 21" descr="Badge 4 avec un remplissage uni">
              <a:extLst>
                <a:ext uri="{FF2B5EF4-FFF2-40B4-BE49-F238E27FC236}">
                  <a16:creationId xmlns:a16="http://schemas.microsoft.com/office/drawing/2014/main" id="{D1A5F583-4EF5-C141-8EA1-8CC7B42F24F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47404" y="3941050"/>
              <a:ext cx="914400" cy="914400"/>
            </a:xfrm>
            <a:prstGeom prst="rect">
              <a:avLst/>
            </a:prstGeom>
          </p:spPr>
        </p:pic>
        <p:sp>
          <p:nvSpPr>
            <p:cNvPr id="19" name="ZoneTexte 18">
              <a:extLst>
                <a:ext uri="{FF2B5EF4-FFF2-40B4-BE49-F238E27FC236}">
                  <a16:creationId xmlns:a16="http://schemas.microsoft.com/office/drawing/2014/main" id="{F4DEC744-69F5-B702-0FCE-99380FD8C3A0}"/>
                </a:ext>
              </a:extLst>
            </p:cNvPr>
            <p:cNvSpPr txBox="1"/>
            <p:nvPr/>
          </p:nvSpPr>
          <p:spPr>
            <a:xfrm>
              <a:off x="2318655" y="4995467"/>
              <a:ext cx="3781425" cy="461665"/>
            </a:xfrm>
            <a:prstGeom prst="rect">
              <a:avLst/>
            </a:prstGeom>
            <a:noFill/>
          </p:spPr>
          <p:txBody>
            <a:bodyPr wrap="square" rtlCol="0">
              <a:spAutoFit/>
            </a:bodyPr>
            <a:lstStyle/>
            <a:p>
              <a:pPr algn="ctr"/>
              <a:r>
                <a:rPr lang="fr-BE" sz="2400" dirty="0">
                  <a:solidFill>
                    <a:srgbClr val="2B63AB"/>
                  </a:solidFill>
                  <a:latin typeface="American Typewriter" panose="02090604020004020304" pitchFamily="18" charset="0"/>
                </a:rPr>
                <a:t>FLYERS</a:t>
              </a:r>
            </a:p>
          </p:txBody>
        </p:sp>
      </p:grpSp>
      <p:sp>
        <p:nvSpPr>
          <p:cNvPr id="27" name="ZoneTexte 26">
            <a:extLst>
              <a:ext uri="{FF2B5EF4-FFF2-40B4-BE49-F238E27FC236}">
                <a16:creationId xmlns:a16="http://schemas.microsoft.com/office/drawing/2014/main" id="{253D65DD-473D-1E0A-DE43-6CEFB6C7092B}"/>
              </a:ext>
            </a:extLst>
          </p:cNvPr>
          <p:cNvSpPr txBox="1"/>
          <p:nvPr/>
        </p:nvSpPr>
        <p:spPr>
          <a:xfrm>
            <a:off x="0" y="5096626"/>
            <a:ext cx="12192000" cy="461665"/>
          </a:xfrm>
          <a:prstGeom prst="rect">
            <a:avLst/>
          </a:prstGeom>
          <a:noFill/>
        </p:spPr>
        <p:txBody>
          <a:bodyPr wrap="square" rtlCol="0">
            <a:spAutoFit/>
          </a:bodyPr>
          <a:lstStyle/>
          <a:p>
            <a:pPr algn="ctr"/>
            <a:r>
              <a:rPr lang="fr-BE" sz="2400" dirty="0">
                <a:solidFill>
                  <a:srgbClr val="253F27"/>
                </a:solidFill>
                <a:latin typeface="American Typewriter" panose="02090604020004020304" pitchFamily="18" charset="0"/>
                <a:ea typeface="Urbanist Light" pitchFamily="50" charset="0"/>
                <a:cs typeface="Urbanist Light" pitchFamily="50" charset="0"/>
              </a:rPr>
              <a:t>www.santepourtous.be</a:t>
            </a:r>
          </a:p>
        </p:txBody>
      </p:sp>
    </p:spTree>
    <p:extLst>
      <p:ext uri="{BB962C8B-B14F-4D97-AF65-F5344CB8AC3E}">
        <p14:creationId xmlns:p14="http://schemas.microsoft.com/office/powerpoint/2010/main" val="1855851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9D307-E3A9-C54E-9A56-C0F634C1112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8046D903-F91A-1524-2E6C-BF6A9F751003}"/>
              </a:ext>
            </a:extLst>
          </p:cNvPr>
          <p:cNvSpPr>
            <a:spLocks noGrp="1"/>
          </p:cNvSpPr>
          <p:nvPr>
            <p:ph type="title"/>
          </p:nvPr>
        </p:nvSpPr>
        <p:spPr>
          <a:xfrm>
            <a:off x="174416" y="2930687"/>
            <a:ext cx="11805148" cy="2852737"/>
          </a:xfrm>
        </p:spPr>
        <p:txBody>
          <a:bodyPr>
            <a:normAutofit fontScale="90000"/>
          </a:bodyPr>
          <a:lstStyle/>
          <a:p>
            <a:br>
              <a:rPr lang="nl-BE" dirty="0"/>
            </a:br>
            <a:r>
              <a:rPr lang="fr-FR" b="1" dirty="0">
                <a:solidFill>
                  <a:srgbClr val="2D4D31"/>
                </a:solidFill>
                <a:cs typeface="Calibri"/>
              </a:rPr>
              <a:t>Quels thèmes souhaitez-vous voir abordés dans le cadre du programme des ambassadeurs d'ici fin 2026 ?</a:t>
            </a:r>
            <a:br>
              <a:rPr lang="fr-FR" dirty="0"/>
            </a:br>
            <a:r>
              <a:rPr lang="nl-BE" dirty="0"/>
              <a:t>Welke thema’s wil u nog behandeld zien in het ambassadeurstraject tot het einde van 2026?</a:t>
            </a:r>
          </a:p>
        </p:txBody>
      </p:sp>
    </p:spTree>
    <p:extLst>
      <p:ext uri="{BB962C8B-B14F-4D97-AF65-F5344CB8AC3E}">
        <p14:creationId xmlns:p14="http://schemas.microsoft.com/office/powerpoint/2010/main" val="1562047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810108-1271-8155-7F8C-999A0C13D7B1}"/>
              </a:ext>
            </a:extLst>
          </p:cNvPr>
          <p:cNvSpPr>
            <a:spLocks noGrp="1"/>
          </p:cNvSpPr>
          <p:nvPr>
            <p:ph type="title"/>
          </p:nvPr>
        </p:nvSpPr>
        <p:spPr>
          <a:xfrm>
            <a:off x="284018" y="318943"/>
            <a:ext cx="10515600" cy="1325563"/>
          </a:xfrm>
        </p:spPr>
        <p:txBody>
          <a:bodyPr/>
          <a:lstStyle/>
          <a:p>
            <a:r>
              <a:rPr lang="fr-FR" dirty="0"/>
              <a:t>Voici les thèmes abordés en 2024-2025 / </a:t>
            </a:r>
            <a:br>
              <a:rPr lang="nl-BE" dirty="0"/>
            </a:br>
            <a:r>
              <a:rPr lang="nl-BE" dirty="0"/>
              <a:t>Dit waren de thema’s van 2024-2025</a:t>
            </a:r>
          </a:p>
        </p:txBody>
      </p:sp>
      <p:sp>
        <p:nvSpPr>
          <p:cNvPr id="3" name="Tijdelijke aanduiding voor inhoud 2">
            <a:extLst>
              <a:ext uri="{FF2B5EF4-FFF2-40B4-BE49-F238E27FC236}">
                <a16:creationId xmlns:a16="http://schemas.microsoft.com/office/drawing/2014/main" id="{0107DEA1-C19A-B6D8-9AAD-6E2FF03BEB2F}"/>
              </a:ext>
            </a:extLst>
          </p:cNvPr>
          <p:cNvSpPr>
            <a:spLocks noGrp="1"/>
          </p:cNvSpPr>
          <p:nvPr>
            <p:ph sz="half" idx="1"/>
          </p:nvPr>
        </p:nvSpPr>
        <p:spPr>
          <a:xfrm>
            <a:off x="284018" y="1945698"/>
            <a:ext cx="5181600" cy="4351338"/>
          </a:xfrm>
        </p:spPr>
        <p:txBody>
          <a:bodyPr/>
          <a:lstStyle/>
          <a:p>
            <a:r>
              <a:rPr lang="nl-BE" dirty="0" err="1"/>
              <a:t>One</a:t>
            </a:r>
            <a:r>
              <a:rPr lang="nl-BE" dirty="0"/>
              <a:t> Health</a:t>
            </a:r>
          </a:p>
          <a:p>
            <a:r>
              <a:rPr lang="nl-BE" dirty="0" err="1"/>
              <a:t>Mortalité</a:t>
            </a:r>
            <a:r>
              <a:rPr lang="nl-BE" dirty="0"/>
              <a:t> Maternelle et </a:t>
            </a:r>
            <a:r>
              <a:rPr lang="nl-BE" dirty="0" err="1"/>
              <a:t>Infantile</a:t>
            </a:r>
            <a:endParaRPr lang="nl-BE" dirty="0"/>
          </a:p>
          <a:p>
            <a:r>
              <a:rPr lang="nl-BE" dirty="0" err="1"/>
              <a:t>Egalité</a:t>
            </a:r>
            <a:r>
              <a:rPr lang="nl-BE" dirty="0"/>
              <a:t> et Santé</a:t>
            </a:r>
          </a:p>
          <a:p>
            <a:r>
              <a:rPr lang="nl-BE" dirty="0" err="1"/>
              <a:t>Viva</a:t>
            </a:r>
            <a:r>
              <a:rPr lang="nl-BE" dirty="0"/>
              <a:t> </a:t>
            </a:r>
            <a:r>
              <a:rPr lang="nl-BE" dirty="0" err="1"/>
              <a:t>Salud</a:t>
            </a:r>
            <a:endParaRPr lang="nl-BE" dirty="0"/>
          </a:p>
          <a:p>
            <a:r>
              <a:rPr lang="nl-BE" dirty="0" err="1"/>
              <a:t>Médias</a:t>
            </a:r>
            <a:r>
              <a:rPr lang="nl-BE" dirty="0"/>
              <a:t> </a:t>
            </a:r>
            <a:r>
              <a:rPr lang="nl-BE" dirty="0" err="1"/>
              <a:t>Sociaux</a:t>
            </a:r>
            <a:endParaRPr lang="nl-BE" dirty="0"/>
          </a:p>
        </p:txBody>
      </p:sp>
      <p:sp>
        <p:nvSpPr>
          <p:cNvPr id="4" name="Tijdelijke aanduiding voor inhoud 3">
            <a:extLst>
              <a:ext uri="{FF2B5EF4-FFF2-40B4-BE49-F238E27FC236}">
                <a16:creationId xmlns:a16="http://schemas.microsoft.com/office/drawing/2014/main" id="{4FC51BC6-61AF-5A67-5D28-7FBDA42F3967}"/>
              </a:ext>
            </a:extLst>
          </p:cNvPr>
          <p:cNvSpPr>
            <a:spLocks noGrp="1"/>
          </p:cNvSpPr>
          <p:nvPr>
            <p:ph sz="half" idx="2"/>
          </p:nvPr>
        </p:nvSpPr>
        <p:spPr>
          <a:xfrm>
            <a:off x="6726382" y="1945698"/>
            <a:ext cx="5181600" cy="4351338"/>
          </a:xfrm>
        </p:spPr>
        <p:txBody>
          <a:bodyPr/>
          <a:lstStyle/>
          <a:p>
            <a:r>
              <a:rPr lang="nl-BE" dirty="0" err="1"/>
              <a:t>One</a:t>
            </a:r>
            <a:r>
              <a:rPr lang="nl-BE" dirty="0"/>
              <a:t> Health</a:t>
            </a:r>
          </a:p>
          <a:p>
            <a:r>
              <a:rPr lang="nl-BE" dirty="0"/>
              <a:t>Moeder- en </a:t>
            </a:r>
            <a:r>
              <a:rPr lang="nl-BE" dirty="0" err="1"/>
              <a:t>Kindsterfte</a:t>
            </a:r>
            <a:endParaRPr lang="nl-BE" dirty="0"/>
          </a:p>
          <a:p>
            <a:r>
              <a:rPr lang="nl-BE" dirty="0"/>
              <a:t>Gelijkwaardigheid en gezondheid</a:t>
            </a:r>
          </a:p>
          <a:p>
            <a:r>
              <a:rPr lang="nl-BE" dirty="0" err="1"/>
              <a:t>Viva</a:t>
            </a:r>
            <a:r>
              <a:rPr lang="nl-BE" dirty="0"/>
              <a:t> </a:t>
            </a:r>
            <a:r>
              <a:rPr lang="nl-BE" dirty="0" err="1"/>
              <a:t>Salud</a:t>
            </a:r>
            <a:endParaRPr lang="nl-BE" dirty="0"/>
          </a:p>
          <a:p>
            <a:r>
              <a:rPr lang="nl-BE" dirty="0"/>
              <a:t>Sociale Media</a:t>
            </a:r>
          </a:p>
        </p:txBody>
      </p:sp>
    </p:spTree>
    <p:extLst>
      <p:ext uri="{BB962C8B-B14F-4D97-AF65-F5344CB8AC3E}">
        <p14:creationId xmlns:p14="http://schemas.microsoft.com/office/powerpoint/2010/main" val="16063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D4202-9035-059C-DADD-96768B4CCBA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7E3C722E-B4B1-8204-A81B-33E812433DEA}"/>
              </a:ext>
            </a:extLst>
          </p:cNvPr>
          <p:cNvSpPr>
            <a:spLocks noGrp="1"/>
          </p:cNvSpPr>
          <p:nvPr>
            <p:ph type="title"/>
          </p:nvPr>
        </p:nvSpPr>
        <p:spPr>
          <a:xfrm>
            <a:off x="616189" y="2225615"/>
            <a:ext cx="11038097" cy="3113237"/>
          </a:xfrm>
        </p:spPr>
        <p:txBody>
          <a:bodyPr>
            <a:noAutofit/>
          </a:bodyPr>
          <a:lstStyle/>
          <a:p>
            <a:r>
              <a:rPr lang="fr-FR" sz="4800" dirty="0">
                <a:solidFill>
                  <a:srgbClr val="2D4D31"/>
                </a:solidFill>
              </a:rPr>
              <a:t>Restez encore un moment pour remplir le formulaire d'enquête et pour la photo de groupe, svp.</a:t>
            </a:r>
            <a:br>
              <a:rPr lang="nl-BE" sz="4800" dirty="0"/>
            </a:br>
            <a:r>
              <a:rPr lang="nl-BE" sz="4800" dirty="0"/>
              <a:t>Blijf nog even om het enquêteformulier in te vullen en voor de groepsfoto, aub.</a:t>
            </a:r>
          </a:p>
        </p:txBody>
      </p:sp>
    </p:spTree>
    <p:extLst>
      <p:ext uri="{BB962C8B-B14F-4D97-AF65-F5344CB8AC3E}">
        <p14:creationId xmlns:p14="http://schemas.microsoft.com/office/powerpoint/2010/main" val="898756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9049-F6A3-1825-D9EB-AA71203427FA}"/>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862FE6CE-7442-AE64-B56B-52F6C28F955A}"/>
              </a:ext>
            </a:extLst>
          </p:cNvPr>
          <p:cNvSpPr>
            <a:spLocks noGrp="1"/>
          </p:cNvSpPr>
          <p:nvPr>
            <p:ph type="title"/>
          </p:nvPr>
        </p:nvSpPr>
        <p:spPr>
          <a:xfrm>
            <a:off x="616189" y="2225615"/>
            <a:ext cx="11038097" cy="3113237"/>
          </a:xfrm>
        </p:spPr>
        <p:txBody>
          <a:bodyPr>
            <a:noAutofit/>
          </a:bodyPr>
          <a:lstStyle/>
          <a:p>
            <a:r>
              <a:rPr lang="fr-FR" sz="5400" dirty="0">
                <a:solidFill>
                  <a:srgbClr val="2D4D31"/>
                </a:solidFill>
              </a:rPr>
              <a:t>Au plaisir de vous retrouver la prochaine fois !</a:t>
            </a:r>
            <a:br>
              <a:rPr lang="nl-BE" sz="5400" dirty="0"/>
            </a:br>
            <a:r>
              <a:rPr lang="nl-BE" sz="5400" dirty="0"/>
              <a:t>Graag tot de volgende keer!</a:t>
            </a:r>
          </a:p>
        </p:txBody>
      </p:sp>
    </p:spTree>
    <p:extLst>
      <p:ext uri="{BB962C8B-B14F-4D97-AF65-F5344CB8AC3E}">
        <p14:creationId xmlns:p14="http://schemas.microsoft.com/office/powerpoint/2010/main" val="41201059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Lettertype, logo, Handelsmerk&#10;&#10;Automatisch gegenereerde beschrijving">
            <a:extLst>
              <a:ext uri="{FF2B5EF4-FFF2-40B4-BE49-F238E27FC236}">
                <a16:creationId xmlns:a16="http://schemas.microsoft.com/office/drawing/2014/main" id="{5C6A8BD4-C59C-7B31-DBCD-460C0B5F08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442" y="985521"/>
            <a:ext cx="6072305" cy="3759200"/>
          </a:xfrm>
          <a:prstGeom prst="rect">
            <a:avLst/>
          </a:prstGeom>
        </p:spPr>
      </p:pic>
      <p:pic>
        <p:nvPicPr>
          <p:cNvPr id="7" name="Afbeelding 6" descr="Afbeelding met tekst, logo, Lettertype, Handelsmerk&#10;&#10;Automatisch gegenereerde beschrijving">
            <a:extLst>
              <a:ext uri="{FF2B5EF4-FFF2-40B4-BE49-F238E27FC236}">
                <a16:creationId xmlns:a16="http://schemas.microsoft.com/office/drawing/2014/main" id="{7B78306F-16AA-DC7D-079D-5D88D95846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3113" y="1088061"/>
            <a:ext cx="5762445" cy="3656660"/>
          </a:xfrm>
          <a:prstGeom prst="rect">
            <a:avLst/>
          </a:prstGeom>
        </p:spPr>
      </p:pic>
      <p:sp>
        <p:nvSpPr>
          <p:cNvPr id="10" name="Tekstvak 9">
            <a:extLst>
              <a:ext uri="{FF2B5EF4-FFF2-40B4-BE49-F238E27FC236}">
                <a16:creationId xmlns:a16="http://schemas.microsoft.com/office/drawing/2014/main" id="{706C5006-7A4D-69C7-75C0-ADC33BDB9334}"/>
              </a:ext>
            </a:extLst>
          </p:cNvPr>
          <p:cNvSpPr txBox="1"/>
          <p:nvPr/>
        </p:nvSpPr>
        <p:spPr>
          <a:xfrm>
            <a:off x="4423563" y="2659559"/>
            <a:ext cx="3450368" cy="769441"/>
          </a:xfrm>
          <a:prstGeom prst="rect">
            <a:avLst/>
          </a:prstGeom>
          <a:noFill/>
        </p:spPr>
        <p:txBody>
          <a:bodyPr wrap="square" rtlCol="0">
            <a:spAutoFit/>
          </a:bodyPr>
          <a:lstStyle/>
          <a:p>
            <a:r>
              <a:rPr lang="nl-BE" sz="4400" b="1" dirty="0"/>
              <a:t>POWERED BY</a:t>
            </a:r>
          </a:p>
        </p:txBody>
      </p:sp>
    </p:spTree>
    <p:extLst>
      <p:ext uri="{BB962C8B-B14F-4D97-AF65-F5344CB8AC3E}">
        <p14:creationId xmlns:p14="http://schemas.microsoft.com/office/powerpoint/2010/main" val="2516303656"/>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132075D5-B5A6-4F7E-AAAD-31563EA8FF6C}"/>
    </a:ext>
  </a:extLst>
</a:theme>
</file>

<file path=ppt/theme/theme2.xml><?xml version="1.0" encoding="utf-8"?>
<a:theme xmlns:a="http://schemas.openxmlformats.org/drawingml/2006/main" name="Ppt_Gezondheidszorg voor iedereen">
  <a:themeElements>
    <a:clrScheme name="Gezondheidszorg voor iederee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A8FA831E-2BEE-4B94-9EE6-B16716B681D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aa47a31-2ea1-4dc7-a203-8b4478cf06e6" xsi:nil="true"/>
    <lcf76f155ced4ddcb4097134ff3c332f xmlns="67bd3c9d-e201-4853-a3bd-90b166559b1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E58978C9EF1547A9835AAD7FB51546" ma:contentTypeVersion="17" ma:contentTypeDescription="Een nieuw document maken." ma:contentTypeScope="" ma:versionID="895a03e462d114a3ee1ba6fa4bd70d1d">
  <xsd:schema xmlns:xsd="http://www.w3.org/2001/XMLSchema" xmlns:xs="http://www.w3.org/2001/XMLSchema" xmlns:p="http://schemas.microsoft.com/office/2006/metadata/properties" xmlns:ns2="67bd3c9d-e201-4853-a3bd-90b166559b19" xmlns:ns3="8aa47a31-2ea1-4dc7-a203-8b4478cf06e6" targetNamespace="http://schemas.microsoft.com/office/2006/metadata/properties" ma:root="true" ma:fieldsID="7a95e07e92bdea9ed237f4d133543e07" ns2:_="" ns3:_="">
    <xsd:import namespace="67bd3c9d-e201-4853-a3bd-90b166559b19"/>
    <xsd:import namespace="8aa47a31-2ea1-4dc7-a203-8b4478cf06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d3c9d-e201-4853-a3bd-90b166559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d24064c-84dd-40a8-8895-1ae0c821fa6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a47a31-2ea1-4dc7-a203-8b4478cf06e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c41ef48-4452-41bb-a2e8-20e513fdfaef}" ma:internalName="TaxCatchAll" ma:showField="CatchAllData" ma:web="8aa47a31-2ea1-4dc7-a203-8b4478cf0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1FA1BE-86A4-4752-9D8A-0BE672980AFE}">
  <ds:schemaRefs>
    <ds:schemaRef ds:uri="http://schemas.microsoft.com/office/2006/metadata/properties"/>
    <ds:schemaRef ds:uri="http://schemas.microsoft.com/office/infopath/2007/PartnerControls"/>
    <ds:schemaRef ds:uri="37b8475e-4728-4d71-ae3d-b0858cf87d38"/>
    <ds:schemaRef ds:uri="ad3b79b0-7a66-4e8a-885a-ae815576b820"/>
    <ds:schemaRef ds:uri="8aa47a31-2ea1-4dc7-a203-8b4478cf06e6"/>
    <ds:schemaRef ds:uri="67bd3c9d-e201-4853-a3bd-90b166559b19"/>
  </ds:schemaRefs>
</ds:datastoreItem>
</file>

<file path=customXml/itemProps2.xml><?xml version="1.0" encoding="utf-8"?>
<ds:datastoreItem xmlns:ds="http://schemas.openxmlformats.org/officeDocument/2006/customXml" ds:itemID="{2D58A357-8658-4EF0-B557-AB0787DBBAFC}">
  <ds:schemaRefs>
    <ds:schemaRef ds:uri="http://schemas.microsoft.com/sharepoint/v3/contenttype/forms"/>
  </ds:schemaRefs>
</ds:datastoreItem>
</file>

<file path=customXml/itemProps3.xml><?xml version="1.0" encoding="utf-8"?>
<ds:datastoreItem xmlns:ds="http://schemas.openxmlformats.org/officeDocument/2006/customXml" ds:itemID="{CC06D0E0-BF23-4754-9E1E-39D48242ED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bd3c9d-e201-4853-a3bd-90b166559b19"/>
    <ds:schemaRef ds:uri="8aa47a31-2ea1-4dc7-a203-8b4478cf06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20240131_SPT_Template PPT</Template>
  <TotalTime>217</TotalTime>
  <Words>2544</Words>
  <Application>Microsoft Office PowerPoint</Application>
  <PresentationFormat>Breedbeeld</PresentationFormat>
  <Paragraphs>236</Paragraphs>
  <Slides>42</Slides>
  <Notes>0</Notes>
  <HiddenSlides>3</HiddenSlides>
  <MMClips>0</MMClips>
  <ScaleCrop>false</ScaleCrop>
  <HeadingPairs>
    <vt:vector size="4" baseType="variant">
      <vt:variant>
        <vt:lpstr>Thema</vt:lpstr>
      </vt:variant>
      <vt:variant>
        <vt:i4>2</vt:i4>
      </vt:variant>
      <vt:variant>
        <vt:lpstr>Diatitels</vt:lpstr>
      </vt:variant>
      <vt:variant>
        <vt:i4>42</vt:i4>
      </vt:variant>
    </vt:vector>
  </HeadingPairs>
  <TitlesOfParts>
    <vt:vector size="44" baseType="lpstr">
      <vt:lpstr>Aangepast ontwerp</vt:lpstr>
      <vt:lpstr>Ppt_Gezondheidszorg voor iedereen</vt:lpstr>
      <vt:lpstr>PowerPoint-presentatie</vt:lpstr>
      <vt:lpstr>À propos d'aujourd’hui.  Over vandaag.</vt:lpstr>
      <vt:lpstr>À propos d'aujourd’hui / Over vandaag</vt:lpstr>
      <vt:lpstr>Mise à jour:  Le pourquoi de Santé pour tous. Opfrissing: Het waarom van Gezondheidszorg voor iedereen.</vt:lpstr>
      <vt:lpstr>Notre MISSION / Onze MISSIE</vt:lpstr>
      <vt:lpstr>Comment ? / Hoe ?</vt:lpstr>
      <vt:lpstr>Comment ? / Hoe ?</vt:lpstr>
      <vt:lpstr>Objectifs du trajet et le rôle des ambassadeurs de Santé pour tous</vt:lpstr>
      <vt:lpstr>Doelstellingen van de opleiding en rol van de ambassadeurs van Gezondheidszorg voor iedereen</vt:lpstr>
      <vt:lpstr>Viva Salud:  Prendre soin des soins Zorgen voor zorg</vt:lpstr>
      <vt:lpstr>Vous avez des questions ?   Heeft u vragen?</vt:lpstr>
      <vt:lpstr>C'est l'heure pour une pause. Tijd voor een pauze.</vt:lpstr>
      <vt:lpstr>Se lancer dans les médias sociaux. Aan de slag met sociale media.</vt:lpstr>
      <vt:lpstr>L’importance de votre présence sur les Réseaux Sociaux </vt:lpstr>
      <vt:lpstr>Définir les Messages Clés = Communiquer efficacement</vt:lpstr>
      <vt:lpstr>Quelques exemples : Évènements, Journées portes ouvertes, Formations.</vt:lpstr>
      <vt:lpstr>Quelques exemples : Histoires &amp; Témoignages.</vt:lpstr>
      <vt:lpstr>Quelques exemples : Partager le contenu de SPT.</vt:lpstr>
      <vt:lpstr>Présentation des plateformes de réseaux sociaux</vt:lpstr>
      <vt:lpstr>Comment faire un post efficace sur Facebook, Instagram et LinkedIn ?</vt:lpstr>
      <vt:lpstr>Comment faire un post efficace sur Facebook, Instagram et LinkedIn ?</vt:lpstr>
      <vt:lpstr>Comment faire un post efficace sur Facebook, Instagram et LinkedIn ?</vt:lpstr>
      <vt:lpstr>Pourquoi utiliser #, @, et les tags ?</vt:lpstr>
      <vt:lpstr>CE QUI RENFORCE LE MESSAGE DE SANTE POUR TOUS :  C’EST OK !</vt:lpstr>
      <vt:lpstr>Message et Sensibilisation :  CE N’EST PAS OK !</vt:lpstr>
      <vt:lpstr>Message et Sensibilisation :  CE N’EST PAS OK !</vt:lpstr>
      <vt:lpstr>Message et Sensibilisation :  CE N’EST PAS OK !</vt:lpstr>
      <vt:lpstr>C’est quoi RGPD ?</vt:lpstr>
      <vt:lpstr>CTA pour les ambassadeurs de Santé pour touss : encourager l’engagement et le recrutement</vt:lpstr>
      <vt:lpstr>Comment faire un post efficace sur Facebook ?</vt:lpstr>
      <vt:lpstr>Comment faire un post efficace sur Instagram ?</vt:lpstr>
      <vt:lpstr>Comment faire un post efficace sur LinkedIn ?</vt:lpstr>
      <vt:lpstr>Nous vous mettons au travail. We zetten u aan het werk.</vt:lpstr>
      <vt:lpstr>Publier sur les réseaux sociaux…  Exercices pratiques</vt:lpstr>
      <vt:lpstr>Exemples de publications pour les ambassadeurs de Santé pour tous : </vt:lpstr>
      <vt:lpstr>Exemples de Messages pour les ambassadeurs de Santé pour tous : </vt:lpstr>
      <vt:lpstr>Liens et sources</vt:lpstr>
      <vt:lpstr> Quels thèmes souhaitez-vous voir abordés dans le cadre du programme des ambassadeurs d'ici fin 2026 ? Welke thema’s wil u nog behandeld zien in het ambassadeurstraject tot het einde van 2026?</vt:lpstr>
      <vt:lpstr>Voici les thèmes abordés en 2024-2025 /  Dit waren de thema’s van 2024-2025</vt:lpstr>
      <vt:lpstr>Restez encore un moment pour remplir le formulaire d'enquête et pour la photo de groupe, svp. Blijf nog even om het enquêteformulier in te vullen en voor de groepsfoto, aub.</vt:lpstr>
      <vt:lpstr>Au plaisir de vous retrouver la prochaine fois ! Graag tot de volgende keer!</vt:lpstr>
      <vt:lpstr>PowerPoint-presentatie</vt:lpstr>
    </vt:vector>
  </TitlesOfParts>
  <Company>Artsen Zonder Vakantie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Nadine Plehiers</dc:creator>
  <cp:lastModifiedBy>Nadine Plehiers</cp:lastModifiedBy>
  <cp:revision>145</cp:revision>
  <dcterms:created xsi:type="dcterms:W3CDTF">2025-05-08T09:54:16Z</dcterms:created>
  <dcterms:modified xsi:type="dcterms:W3CDTF">2025-05-17T11:21:11Z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0x0101009FE58978C9EF1547A9835AAD7FB51546</vt:lpwstr>
  </property>
  <property fmtid="{D5CDD505-2E9C-101B-9397-08002B2CF9AE}" pid="3" name="MediaServiceImageTags">
    <vt:lpwstr/>
  </property>
</Properties>
</file>