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28"/>
  </p:notesMasterIdLst>
  <p:sldIdLst>
    <p:sldId id="256" r:id="rId5"/>
    <p:sldId id="257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87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317" r:id="rId24"/>
    <p:sldId id="319" r:id="rId25"/>
    <p:sldId id="320" r:id="rId26"/>
    <p:sldId id="292" r:id="rId2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485"/>
    <a:srgbClr val="E60036"/>
    <a:srgbClr val="93AA00"/>
    <a:srgbClr val="58AFF6"/>
    <a:srgbClr val="000000"/>
    <a:srgbClr val="65B7E9"/>
    <a:srgbClr val="5569F9"/>
    <a:srgbClr val="5FEF6D"/>
    <a:srgbClr val="56F85A"/>
    <a:srgbClr val="6AFD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9117A0-99A2-485E-A3E7-E380A22A80B9}" v="16" dt="2022-10-11T06:37:19.527"/>
    <p1510:client id="{FF680CCD-8F0D-4992-A25E-13610BDBFD16}" v="67" dt="2023-11-17T21:08:49.334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1E1"/>
          </a:solidFill>
        </a:fill>
      </a:tcStyle>
    </a:wholeTbl>
    <a:band2H>
      <a:tcTxStyle/>
      <a:tcStyle>
        <a:tcBdr/>
        <a:fill>
          <a:solidFill>
            <a:srgbClr val="FCE9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097" autoAdjust="0"/>
  </p:normalViewPr>
  <p:slideViewPr>
    <p:cSldViewPr snapToGrid="0">
      <p:cViewPr varScale="1">
        <p:scale>
          <a:sx n="26" d="100"/>
          <a:sy n="26" d="100"/>
        </p:scale>
        <p:origin x="-127" y="28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-Sophie Bruylants" userId="S::anne-sophie.bruylants_azv.be#ext#@memisa.be::2ccfe7f8-5cbe-4ddd-a81a-31eb790462f0" providerId="AD" clId="Web-{C09117A0-99A2-485E-A3E7-E380A22A80B9}"/>
    <pc:docChg chg="modSld">
      <pc:chgData name="Anne-Sophie Bruylants" userId="S::anne-sophie.bruylants_azv.be#ext#@memisa.be::2ccfe7f8-5cbe-4ddd-a81a-31eb790462f0" providerId="AD" clId="Web-{C09117A0-99A2-485E-A3E7-E380A22A80B9}" dt="2022-10-11T06:37:16.386" v="14" actId="20577"/>
      <pc:docMkLst>
        <pc:docMk/>
      </pc:docMkLst>
      <pc:sldChg chg="addSp delSp modSp">
        <pc:chgData name="Anne-Sophie Bruylants" userId="S::anne-sophie.bruylants_azv.be#ext#@memisa.be::2ccfe7f8-5cbe-4ddd-a81a-31eb790462f0" providerId="AD" clId="Web-{C09117A0-99A2-485E-A3E7-E380A22A80B9}" dt="2022-10-11T06:37:16.386" v="14" actId="20577"/>
        <pc:sldMkLst>
          <pc:docMk/>
          <pc:sldMk cId="0" sldId="257"/>
        </pc:sldMkLst>
        <pc:spChg chg="add del mod">
          <ac:chgData name="Anne-Sophie Bruylants" userId="S::anne-sophie.bruylants_azv.be#ext#@memisa.be::2ccfe7f8-5cbe-4ddd-a81a-31eb790462f0" providerId="AD" clId="Web-{C09117A0-99A2-485E-A3E7-E380A22A80B9}" dt="2022-10-11T06:36:53.292" v="6"/>
          <ac:spMkLst>
            <pc:docMk/>
            <pc:sldMk cId="0" sldId="257"/>
            <ac:spMk id="3" creationId="{BE5205CA-E7B0-847B-1EC9-0359FAD9F655}"/>
          </ac:spMkLst>
        </pc:spChg>
        <pc:spChg chg="del">
          <ac:chgData name="Anne-Sophie Bruylants" userId="S::anne-sophie.bruylants_azv.be#ext#@memisa.be::2ccfe7f8-5cbe-4ddd-a81a-31eb790462f0" providerId="AD" clId="Web-{C09117A0-99A2-485E-A3E7-E380A22A80B9}" dt="2022-10-11T06:36:56.667" v="7"/>
          <ac:spMkLst>
            <pc:docMk/>
            <pc:sldMk cId="0" sldId="257"/>
            <ac:spMk id="143" creationId="{00000000-0000-0000-0000-000000000000}"/>
          </ac:spMkLst>
        </pc:spChg>
        <pc:spChg chg="del">
          <ac:chgData name="Anne-Sophie Bruylants" userId="S::anne-sophie.bruylants_azv.be#ext#@memisa.be::2ccfe7f8-5cbe-4ddd-a81a-31eb790462f0" providerId="AD" clId="Web-{C09117A0-99A2-485E-A3E7-E380A22A80B9}" dt="2022-10-11T06:36:45.057" v="5"/>
          <ac:spMkLst>
            <pc:docMk/>
            <pc:sldMk cId="0" sldId="257"/>
            <ac:spMk id="144" creationId="{00000000-0000-0000-0000-000000000000}"/>
          </ac:spMkLst>
        </pc:spChg>
        <pc:spChg chg="mod">
          <ac:chgData name="Anne-Sophie Bruylants" userId="S::anne-sophie.bruylants_azv.be#ext#@memisa.be::2ccfe7f8-5cbe-4ddd-a81a-31eb790462f0" providerId="AD" clId="Web-{C09117A0-99A2-485E-A3E7-E380A22A80B9}" dt="2022-10-11T06:37:16.386" v="14" actId="20577"/>
          <ac:spMkLst>
            <pc:docMk/>
            <pc:sldMk cId="0" sldId="257"/>
            <ac:spMk id="152" creationId="{00000000-0000-0000-0000-000000000000}"/>
          </ac:spMkLst>
        </pc:spChg>
        <pc:spChg chg="del">
          <ac:chgData name="Anne-Sophie Bruylants" userId="S::anne-sophie.bruylants_azv.be#ext#@memisa.be::2ccfe7f8-5cbe-4ddd-a81a-31eb790462f0" providerId="AD" clId="Web-{C09117A0-99A2-485E-A3E7-E380A22A80B9}" dt="2022-10-11T06:37:09.964" v="10"/>
          <ac:spMkLst>
            <pc:docMk/>
            <pc:sldMk cId="0" sldId="257"/>
            <ac:spMk id="153" creationId="{00000000-0000-0000-0000-000000000000}"/>
          </ac:spMkLst>
        </pc:spChg>
        <pc:spChg chg="del">
          <ac:chgData name="Anne-Sophie Bruylants" userId="S::anne-sophie.bruylants_azv.be#ext#@memisa.be::2ccfe7f8-5cbe-4ddd-a81a-31eb790462f0" providerId="AD" clId="Web-{C09117A0-99A2-485E-A3E7-E380A22A80B9}" dt="2022-10-11T06:36:59.901" v="8"/>
          <ac:spMkLst>
            <pc:docMk/>
            <pc:sldMk cId="0" sldId="257"/>
            <ac:spMk id="154" creationId="{00000000-0000-0000-0000-000000000000}"/>
          </ac:spMkLst>
        </pc:spChg>
        <pc:spChg chg="del">
          <ac:chgData name="Anne-Sophie Bruylants" userId="S::anne-sophie.bruylants_azv.be#ext#@memisa.be::2ccfe7f8-5cbe-4ddd-a81a-31eb790462f0" providerId="AD" clId="Web-{C09117A0-99A2-485E-A3E7-E380A22A80B9}" dt="2022-10-11T06:36:38.666" v="2"/>
          <ac:spMkLst>
            <pc:docMk/>
            <pc:sldMk cId="0" sldId="257"/>
            <ac:spMk id="155" creationId="{00000000-0000-0000-0000-000000000000}"/>
          </ac:spMkLst>
        </pc:spChg>
        <pc:spChg chg="del mod">
          <ac:chgData name="Anne-Sophie Bruylants" userId="S::anne-sophie.bruylants_azv.be#ext#@memisa.be::2ccfe7f8-5cbe-4ddd-a81a-31eb790462f0" providerId="AD" clId="Web-{C09117A0-99A2-485E-A3E7-E380A22A80B9}" dt="2022-10-11T06:36:36.416" v="1"/>
          <ac:spMkLst>
            <pc:docMk/>
            <pc:sldMk cId="0" sldId="257"/>
            <ac:spMk id="156" creationId="{00000000-0000-0000-0000-000000000000}"/>
          </ac:spMkLst>
        </pc:spChg>
        <pc:spChg chg="del">
          <ac:chgData name="Anne-Sophie Bruylants" userId="S::anne-sophie.bruylants_azv.be#ext#@memisa.be::2ccfe7f8-5cbe-4ddd-a81a-31eb790462f0" providerId="AD" clId="Web-{C09117A0-99A2-485E-A3E7-E380A22A80B9}" dt="2022-10-11T06:36:42.760" v="4"/>
          <ac:spMkLst>
            <pc:docMk/>
            <pc:sldMk cId="0" sldId="257"/>
            <ac:spMk id="157" creationId="{00000000-0000-0000-0000-000000000000}"/>
          </ac:spMkLst>
        </pc:spChg>
        <pc:spChg chg="del">
          <ac:chgData name="Anne-Sophie Bruylants" userId="S::anne-sophie.bruylants_azv.be#ext#@memisa.be::2ccfe7f8-5cbe-4ddd-a81a-31eb790462f0" providerId="AD" clId="Web-{C09117A0-99A2-485E-A3E7-E380A22A80B9}" dt="2022-10-11T06:37:06.120" v="9"/>
          <ac:spMkLst>
            <pc:docMk/>
            <pc:sldMk cId="0" sldId="257"/>
            <ac:spMk id="162" creationId="{00000000-0000-0000-0000-000000000000}"/>
          </ac:spMkLst>
        </pc:spChg>
        <pc:spChg chg="del">
          <ac:chgData name="Anne-Sophie Bruylants" userId="S::anne-sophie.bruylants_azv.be#ext#@memisa.be::2ccfe7f8-5cbe-4ddd-a81a-31eb790462f0" providerId="AD" clId="Web-{C09117A0-99A2-485E-A3E7-E380A22A80B9}" dt="2022-10-11T06:36:39.807" v="3"/>
          <ac:spMkLst>
            <pc:docMk/>
            <pc:sldMk cId="0" sldId="257"/>
            <ac:spMk id="163" creationId="{00000000-0000-0000-0000-000000000000}"/>
          </ac:spMkLst>
        </pc:spChg>
      </pc:sldChg>
    </pc:docChg>
  </pc:docChgLst>
  <pc:docChgLst>
    <pc:chgData name="Greet Segers" userId="S::greet.segers_azv.be#ext#@memisa.onmicrosoft.com::350e701e-f730-47e9-8d67-a5d478f8bd16" providerId="AD" clId="Web-{FF680CCD-8F0D-4992-A25E-13610BDBFD16}"/>
    <pc:docChg chg="addSld delSld modSld sldOrd">
      <pc:chgData name="Greet Segers" userId="S::greet.segers_azv.be#ext#@memisa.onmicrosoft.com::350e701e-f730-47e9-8d67-a5d478f8bd16" providerId="AD" clId="Web-{FF680CCD-8F0D-4992-A25E-13610BDBFD16}" dt="2023-11-17T21:08:49.334" v="47" actId="14100"/>
      <pc:docMkLst>
        <pc:docMk/>
      </pc:docMkLst>
      <pc:sldChg chg="modSp">
        <pc:chgData name="Greet Segers" userId="S::greet.segers_azv.be#ext#@memisa.onmicrosoft.com::350e701e-f730-47e9-8d67-a5d478f8bd16" providerId="AD" clId="Web-{FF680CCD-8F0D-4992-A25E-13610BDBFD16}" dt="2023-11-17T21:06:56.639" v="42" actId="14100"/>
        <pc:sldMkLst>
          <pc:docMk/>
          <pc:sldMk cId="0" sldId="265"/>
        </pc:sldMkLst>
        <pc:spChg chg="mod">
          <ac:chgData name="Greet Segers" userId="S::greet.segers_azv.be#ext#@memisa.onmicrosoft.com::350e701e-f730-47e9-8d67-a5d478f8bd16" providerId="AD" clId="Web-{FF680CCD-8F0D-4992-A25E-13610BDBFD16}" dt="2023-11-17T21:06:56.639" v="42" actId="14100"/>
          <ac:spMkLst>
            <pc:docMk/>
            <pc:sldMk cId="0" sldId="265"/>
            <ac:spMk id="298" creationId="{00000000-0000-0000-0000-000000000000}"/>
          </ac:spMkLst>
        </pc:spChg>
      </pc:sldChg>
      <pc:sldChg chg="modSp">
        <pc:chgData name="Greet Segers" userId="S::greet.segers_azv.be#ext#@memisa.onmicrosoft.com::350e701e-f730-47e9-8d67-a5d478f8bd16" providerId="AD" clId="Web-{FF680CCD-8F0D-4992-A25E-13610BDBFD16}" dt="2023-11-17T21:07:49.234" v="43" actId="14100"/>
        <pc:sldMkLst>
          <pc:docMk/>
          <pc:sldMk cId="0" sldId="270"/>
        </pc:sldMkLst>
        <pc:spChg chg="mod">
          <ac:chgData name="Greet Segers" userId="S::greet.segers_azv.be#ext#@memisa.onmicrosoft.com::350e701e-f730-47e9-8d67-a5d478f8bd16" providerId="AD" clId="Web-{FF680CCD-8F0D-4992-A25E-13610BDBFD16}" dt="2023-11-17T21:07:49.234" v="43" actId="14100"/>
          <ac:spMkLst>
            <pc:docMk/>
            <pc:sldMk cId="0" sldId="270"/>
            <ac:spMk id="410" creationId="{00000000-0000-0000-0000-000000000000}"/>
          </ac:spMkLst>
        </pc:spChg>
        <pc:spChg chg="mod">
          <ac:chgData name="Greet Segers" userId="S::greet.segers_azv.be#ext#@memisa.onmicrosoft.com::350e701e-f730-47e9-8d67-a5d478f8bd16" providerId="AD" clId="Web-{FF680CCD-8F0D-4992-A25E-13610BDBFD16}" dt="2023-11-17T21:00:17.031" v="0" actId="1076"/>
          <ac:spMkLst>
            <pc:docMk/>
            <pc:sldMk cId="0" sldId="270"/>
            <ac:spMk id="411" creationId="{00000000-0000-0000-0000-000000000000}"/>
          </ac:spMkLst>
        </pc:spChg>
      </pc:sldChg>
      <pc:sldChg chg="modSp">
        <pc:chgData name="Greet Segers" userId="S::greet.segers_azv.be#ext#@memisa.onmicrosoft.com::350e701e-f730-47e9-8d67-a5d478f8bd16" providerId="AD" clId="Web-{FF680CCD-8F0D-4992-A25E-13610BDBFD16}" dt="2023-11-17T21:08:20.563" v="45" actId="14100"/>
        <pc:sldMkLst>
          <pc:docMk/>
          <pc:sldMk cId="0" sldId="271"/>
        </pc:sldMkLst>
        <pc:spChg chg="mod">
          <ac:chgData name="Greet Segers" userId="S::greet.segers_azv.be#ext#@memisa.onmicrosoft.com::350e701e-f730-47e9-8d67-a5d478f8bd16" providerId="AD" clId="Web-{FF680CCD-8F0D-4992-A25E-13610BDBFD16}" dt="2023-11-17T21:08:20.563" v="45" actId="14100"/>
          <ac:spMkLst>
            <pc:docMk/>
            <pc:sldMk cId="0" sldId="271"/>
            <ac:spMk id="418" creationId="{00000000-0000-0000-0000-000000000000}"/>
          </ac:spMkLst>
        </pc:spChg>
        <pc:spChg chg="mod">
          <ac:chgData name="Greet Segers" userId="S::greet.segers_azv.be#ext#@memisa.onmicrosoft.com::350e701e-f730-47e9-8d67-a5d478f8bd16" providerId="AD" clId="Web-{FF680CCD-8F0D-4992-A25E-13610BDBFD16}" dt="2023-11-17T21:00:23.828" v="1" actId="1076"/>
          <ac:spMkLst>
            <pc:docMk/>
            <pc:sldMk cId="0" sldId="271"/>
            <ac:spMk id="424" creationId="{00000000-0000-0000-0000-000000000000}"/>
          </ac:spMkLst>
        </pc:spChg>
      </pc:sldChg>
      <pc:sldChg chg="modSp">
        <pc:chgData name="Greet Segers" userId="S::greet.segers_azv.be#ext#@memisa.onmicrosoft.com::350e701e-f730-47e9-8d67-a5d478f8bd16" providerId="AD" clId="Web-{FF680CCD-8F0D-4992-A25E-13610BDBFD16}" dt="2023-11-17T21:08:10.578" v="44" actId="14100"/>
        <pc:sldMkLst>
          <pc:docMk/>
          <pc:sldMk cId="0" sldId="272"/>
        </pc:sldMkLst>
        <pc:spChg chg="mod">
          <ac:chgData name="Greet Segers" userId="S::greet.segers_azv.be#ext#@memisa.onmicrosoft.com::350e701e-f730-47e9-8d67-a5d478f8bd16" providerId="AD" clId="Web-{FF680CCD-8F0D-4992-A25E-13610BDBFD16}" dt="2023-11-17T21:08:10.578" v="44" actId="14100"/>
          <ac:spMkLst>
            <pc:docMk/>
            <pc:sldMk cId="0" sldId="272"/>
            <ac:spMk id="435" creationId="{00000000-0000-0000-0000-000000000000}"/>
          </ac:spMkLst>
        </pc:spChg>
        <pc:spChg chg="mod">
          <ac:chgData name="Greet Segers" userId="S::greet.segers_azv.be#ext#@memisa.onmicrosoft.com::350e701e-f730-47e9-8d67-a5d478f8bd16" providerId="AD" clId="Web-{FF680CCD-8F0D-4992-A25E-13610BDBFD16}" dt="2023-11-17T21:00:32.281" v="2" actId="1076"/>
          <ac:spMkLst>
            <pc:docMk/>
            <pc:sldMk cId="0" sldId="272"/>
            <ac:spMk id="437" creationId="{00000000-0000-0000-0000-000000000000}"/>
          </ac:spMkLst>
        </pc:spChg>
      </pc:sldChg>
      <pc:sldChg chg="modSp">
        <pc:chgData name="Greet Segers" userId="S::greet.segers_azv.be#ext#@memisa.onmicrosoft.com::350e701e-f730-47e9-8d67-a5d478f8bd16" providerId="AD" clId="Web-{FF680CCD-8F0D-4992-A25E-13610BDBFD16}" dt="2023-11-17T21:00:56.110" v="7" actId="1076"/>
        <pc:sldMkLst>
          <pc:docMk/>
          <pc:sldMk cId="0" sldId="273"/>
        </pc:sldMkLst>
        <pc:spChg chg="mod">
          <ac:chgData name="Greet Segers" userId="S::greet.segers_azv.be#ext#@memisa.onmicrosoft.com::350e701e-f730-47e9-8d67-a5d478f8bd16" providerId="AD" clId="Web-{FF680CCD-8F0D-4992-A25E-13610BDBFD16}" dt="2023-11-17T21:00:56.110" v="7" actId="1076"/>
          <ac:spMkLst>
            <pc:docMk/>
            <pc:sldMk cId="0" sldId="273"/>
            <ac:spMk id="448" creationId="{00000000-0000-0000-0000-000000000000}"/>
          </ac:spMkLst>
        </pc:spChg>
      </pc:sldChg>
      <pc:sldChg chg="modSp">
        <pc:chgData name="Greet Segers" userId="S::greet.segers_azv.be#ext#@memisa.onmicrosoft.com::350e701e-f730-47e9-8d67-a5d478f8bd16" providerId="AD" clId="Web-{FF680CCD-8F0D-4992-A25E-13610BDBFD16}" dt="2023-11-17T21:01:25.517" v="14" actId="1076"/>
        <pc:sldMkLst>
          <pc:docMk/>
          <pc:sldMk cId="0" sldId="274"/>
        </pc:sldMkLst>
        <pc:spChg chg="mod">
          <ac:chgData name="Greet Segers" userId="S::greet.segers_azv.be#ext#@memisa.onmicrosoft.com::350e701e-f730-47e9-8d67-a5d478f8bd16" providerId="AD" clId="Web-{FF680CCD-8F0D-4992-A25E-13610BDBFD16}" dt="2023-11-17T21:01:25.517" v="14" actId="1076"/>
          <ac:spMkLst>
            <pc:docMk/>
            <pc:sldMk cId="0" sldId="274"/>
            <ac:spMk id="470" creationId="{00000000-0000-0000-0000-000000000000}"/>
          </ac:spMkLst>
        </pc:spChg>
      </pc:sldChg>
      <pc:sldChg chg="modSp">
        <pc:chgData name="Greet Segers" userId="S::greet.segers_azv.be#ext#@memisa.onmicrosoft.com::350e701e-f730-47e9-8d67-a5d478f8bd16" providerId="AD" clId="Web-{FF680CCD-8F0D-4992-A25E-13610BDBFD16}" dt="2023-11-17T21:01:42.127" v="17" actId="1076"/>
        <pc:sldMkLst>
          <pc:docMk/>
          <pc:sldMk cId="0" sldId="275"/>
        </pc:sldMkLst>
        <pc:spChg chg="mod">
          <ac:chgData name="Greet Segers" userId="S::greet.segers_azv.be#ext#@memisa.onmicrosoft.com::350e701e-f730-47e9-8d67-a5d478f8bd16" providerId="AD" clId="Web-{FF680CCD-8F0D-4992-A25E-13610BDBFD16}" dt="2023-11-17T21:01:42.127" v="17" actId="1076"/>
          <ac:spMkLst>
            <pc:docMk/>
            <pc:sldMk cId="0" sldId="275"/>
            <ac:spMk id="491" creationId="{00000000-0000-0000-0000-000000000000}"/>
          </ac:spMkLst>
        </pc:spChg>
      </pc:sldChg>
      <pc:sldChg chg="modSp">
        <pc:chgData name="Greet Segers" userId="S::greet.segers_azv.be#ext#@memisa.onmicrosoft.com::350e701e-f730-47e9-8d67-a5d478f8bd16" providerId="AD" clId="Web-{FF680CCD-8F0D-4992-A25E-13610BDBFD16}" dt="2023-11-17T21:02:00.502" v="20" actId="1076"/>
        <pc:sldMkLst>
          <pc:docMk/>
          <pc:sldMk cId="0" sldId="276"/>
        </pc:sldMkLst>
        <pc:spChg chg="mod">
          <ac:chgData name="Greet Segers" userId="S::greet.segers_azv.be#ext#@memisa.onmicrosoft.com::350e701e-f730-47e9-8d67-a5d478f8bd16" providerId="AD" clId="Web-{FF680CCD-8F0D-4992-A25E-13610BDBFD16}" dt="2023-11-17T21:02:00.502" v="20" actId="1076"/>
          <ac:spMkLst>
            <pc:docMk/>
            <pc:sldMk cId="0" sldId="276"/>
            <ac:spMk id="514" creationId="{00000000-0000-0000-0000-000000000000}"/>
          </ac:spMkLst>
        </pc:spChg>
      </pc:sldChg>
      <pc:sldChg chg="addSp delSp modSp del">
        <pc:chgData name="Greet Segers" userId="S::greet.segers_azv.be#ext#@memisa.onmicrosoft.com::350e701e-f730-47e9-8d67-a5d478f8bd16" providerId="AD" clId="Web-{FF680CCD-8F0D-4992-A25E-13610BDBFD16}" dt="2023-11-17T21:05:36.324" v="31"/>
        <pc:sldMkLst>
          <pc:docMk/>
          <pc:sldMk cId="2712455245" sldId="294"/>
        </pc:sldMkLst>
        <pc:spChg chg="mod">
          <ac:chgData name="Greet Segers" userId="S::greet.segers_azv.be#ext#@memisa.onmicrosoft.com::350e701e-f730-47e9-8d67-a5d478f8bd16" providerId="AD" clId="Web-{FF680CCD-8F0D-4992-A25E-13610BDBFD16}" dt="2023-11-17T21:02:14.472" v="22" actId="20577"/>
          <ac:spMkLst>
            <pc:docMk/>
            <pc:sldMk cId="2712455245" sldId="294"/>
            <ac:spMk id="18" creationId="{4EB58976-B068-45B4-A102-2AE4D96A3781}"/>
          </ac:spMkLst>
        </pc:spChg>
        <pc:spChg chg="mod">
          <ac:chgData name="Greet Segers" userId="S::greet.segers_azv.be#ext#@memisa.onmicrosoft.com::350e701e-f730-47e9-8d67-a5d478f8bd16" providerId="AD" clId="Web-{FF680CCD-8F0D-4992-A25E-13610BDBFD16}" dt="2023-11-17T21:05:10.230" v="29" actId="20577"/>
          <ac:spMkLst>
            <pc:docMk/>
            <pc:sldMk cId="2712455245" sldId="294"/>
            <ac:spMk id="19" creationId="{005C4144-DAA4-40FA-B651-F0487C39B4D9}"/>
          </ac:spMkLst>
        </pc:spChg>
        <pc:picChg chg="add del mod">
          <ac:chgData name="Greet Segers" userId="S::greet.segers_azv.be#ext#@memisa.onmicrosoft.com::350e701e-f730-47e9-8d67-a5d478f8bd16" providerId="AD" clId="Web-{FF680CCD-8F0D-4992-A25E-13610BDBFD16}" dt="2023-11-17T21:05:06.808" v="27"/>
          <ac:picMkLst>
            <pc:docMk/>
            <pc:sldMk cId="2712455245" sldId="294"/>
            <ac:picMk id="2" creationId="{A32151E2-C45E-5CF0-11F7-15525DB6CC0D}"/>
          </ac:picMkLst>
        </pc:picChg>
        <pc:picChg chg="add mod">
          <ac:chgData name="Greet Segers" userId="S::greet.segers_azv.be#ext#@memisa.onmicrosoft.com::350e701e-f730-47e9-8d67-a5d478f8bd16" providerId="AD" clId="Web-{FF680CCD-8F0D-4992-A25E-13610BDBFD16}" dt="2023-11-17T21:05:12.105" v="30"/>
          <ac:picMkLst>
            <pc:docMk/>
            <pc:sldMk cId="2712455245" sldId="294"/>
            <ac:picMk id="3" creationId="{2F3D81E3-61B8-7426-FD7C-108622F3D688}"/>
          </ac:picMkLst>
        </pc:picChg>
      </pc:sldChg>
      <pc:sldChg chg="addSp delSp modSp del ord">
        <pc:chgData name="Greet Segers" userId="S::greet.segers_azv.be#ext#@memisa.onmicrosoft.com::350e701e-f730-47e9-8d67-a5d478f8bd16" providerId="AD" clId="Web-{FF680CCD-8F0D-4992-A25E-13610BDBFD16}" dt="2023-11-17T21:06:16.200" v="40"/>
        <pc:sldMkLst>
          <pc:docMk/>
          <pc:sldMk cId="1477122802" sldId="318"/>
        </pc:sldMkLst>
        <pc:spChg chg="mod">
          <ac:chgData name="Greet Segers" userId="S::greet.segers_azv.be#ext#@memisa.onmicrosoft.com::350e701e-f730-47e9-8d67-a5d478f8bd16" providerId="AD" clId="Web-{FF680CCD-8F0D-4992-A25E-13610BDBFD16}" dt="2023-11-17T21:02:23.581" v="24" actId="20577"/>
          <ac:spMkLst>
            <pc:docMk/>
            <pc:sldMk cId="1477122802" sldId="318"/>
            <ac:spMk id="18" creationId="{4EB58976-B068-45B4-A102-2AE4D96A3781}"/>
          </ac:spMkLst>
        </pc:spChg>
        <pc:spChg chg="mod">
          <ac:chgData name="Greet Segers" userId="S::greet.segers_azv.be#ext#@memisa.onmicrosoft.com::350e701e-f730-47e9-8d67-a5d478f8bd16" providerId="AD" clId="Web-{FF680CCD-8F0D-4992-A25E-13610BDBFD16}" dt="2023-11-17T21:05:48.512" v="35" actId="20577"/>
          <ac:spMkLst>
            <pc:docMk/>
            <pc:sldMk cId="1477122802" sldId="318"/>
            <ac:spMk id="19" creationId="{47A0DE18-6D7B-4395-A9C5-485A4F80182F}"/>
          </ac:spMkLst>
        </pc:spChg>
        <pc:picChg chg="add mod">
          <ac:chgData name="Greet Segers" userId="S::greet.segers_azv.be#ext#@memisa.onmicrosoft.com::350e701e-f730-47e9-8d67-a5d478f8bd16" providerId="AD" clId="Web-{FF680CCD-8F0D-4992-A25E-13610BDBFD16}" dt="2023-11-17T21:05:58.575" v="39" actId="14100"/>
          <ac:picMkLst>
            <pc:docMk/>
            <pc:sldMk cId="1477122802" sldId="318"/>
            <ac:picMk id="2" creationId="{ECA43C18-5291-D910-7A7D-E1ACC7ED227A}"/>
          </ac:picMkLst>
        </pc:picChg>
        <pc:picChg chg="del">
          <ac:chgData name="Greet Segers" userId="S::greet.segers_azv.be#ext#@memisa.onmicrosoft.com::350e701e-f730-47e9-8d67-a5d478f8bd16" providerId="AD" clId="Web-{FF680CCD-8F0D-4992-A25E-13610BDBFD16}" dt="2023-11-17T21:05:49.996" v="36"/>
          <ac:picMkLst>
            <pc:docMk/>
            <pc:sldMk cId="1477122802" sldId="318"/>
            <ac:picMk id="15" creationId="{DAD9D49F-1F2C-48EF-89D1-46B6365E2C60}"/>
          </ac:picMkLst>
        </pc:picChg>
      </pc:sldChg>
      <pc:sldChg chg="modSp add replId">
        <pc:chgData name="Greet Segers" userId="S::greet.segers_azv.be#ext#@memisa.onmicrosoft.com::350e701e-f730-47e9-8d67-a5d478f8bd16" providerId="AD" clId="Web-{FF680CCD-8F0D-4992-A25E-13610BDBFD16}" dt="2023-11-17T21:08:49.334" v="47" actId="14100"/>
        <pc:sldMkLst>
          <pc:docMk/>
          <pc:sldMk cId="2228614951" sldId="319"/>
        </pc:sldMkLst>
        <pc:spChg chg="mod">
          <ac:chgData name="Greet Segers" userId="S::greet.segers_azv.be#ext#@memisa.onmicrosoft.com::350e701e-f730-47e9-8d67-a5d478f8bd16" providerId="AD" clId="Web-{FF680CCD-8F0D-4992-A25E-13610BDBFD16}" dt="2023-11-17T21:08:49.334" v="47" actId="14100"/>
          <ac:spMkLst>
            <pc:docMk/>
            <pc:sldMk cId="2228614951" sldId="319"/>
            <ac:spMk id="19" creationId="{005C4144-DAA4-40FA-B651-F0487C39B4D9}"/>
          </ac:spMkLst>
        </pc:spChg>
      </pc:sldChg>
      <pc:sldChg chg="add replId">
        <pc:chgData name="Greet Segers" userId="S::greet.segers_azv.be#ext#@memisa.onmicrosoft.com::350e701e-f730-47e9-8d67-a5d478f8bd16" providerId="AD" clId="Web-{FF680CCD-8F0D-4992-A25E-13610BDBFD16}" dt="2023-11-17T21:05:39.496" v="32"/>
        <pc:sldMkLst>
          <pc:docMk/>
          <pc:sldMk cId="167387234" sldId="320"/>
        </pc:sldMkLst>
      </pc:sldChg>
    </pc:docChg>
  </pc:docChgLst>
  <pc:docChgLst>
    <pc:chgData name="Anne-Sophie Bruylants" userId="b41db7d0-5965-435d-93f6-debf17704401" providerId="ADAL" clId="{EFF3C46E-3646-49ED-9C0C-9E51DAC61F57}"/>
    <pc:docChg chg="undo custSel addSld delSld modSld sldOrd">
      <pc:chgData name="Anne-Sophie Bruylants" userId="b41db7d0-5965-435d-93f6-debf17704401" providerId="ADAL" clId="{EFF3C46E-3646-49ED-9C0C-9E51DAC61F57}" dt="2022-10-07T07:56:40.525" v="230" actId="1076"/>
      <pc:docMkLst>
        <pc:docMk/>
      </pc:docMkLst>
      <pc:sldChg chg="delSp">
        <pc:chgData name="Anne-Sophie Bruylants" userId="b41db7d0-5965-435d-93f6-debf17704401" providerId="ADAL" clId="{EFF3C46E-3646-49ED-9C0C-9E51DAC61F57}" dt="2022-10-07T07:41:08.893" v="1" actId="478"/>
        <pc:sldMkLst>
          <pc:docMk/>
          <pc:sldMk cId="0" sldId="256"/>
        </pc:sldMkLst>
        <pc:spChg chg="del">
          <ac:chgData name="Anne-Sophie Bruylants" userId="b41db7d0-5965-435d-93f6-debf17704401" providerId="ADAL" clId="{EFF3C46E-3646-49ED-9C0C-9E51DAC61F57}" dt="2022-10-07T07:41:06.493" v="0" actId="478"/>
          <ac:spMkLst>
            <pc:docMk/>
            <pc:sldMk cId="0" sldId="256"/>
            <ac:spMk id="122" creationId="{00000000-0000-0000-0000-000000000000}"/>
          </ac:spMkLst>
        </pc:spChg>
        <pc:spChg chg="del">
          <ac:chgData name="Anne-Sophie Bruylants" userId="b41db7d0-5965-435d-93f6-debf17704401" providerId="ADAL" clId="{EFF3C46E-3646-49ED-9C0C-9E51DAC61F57}" dt="2022-10-07T07:41:08.893" v="1" actId="478"/>
          <ac:spMkLst>
            <pc:docMk/>
            <pc:sldMk cId="0" sldId="256"/>
            <ac:spMk id="123" creationId="{00000000-0000-0000-0000-000000000000}"/>
          </ac:spMkLst>
        </pc:spChg>
      </pc:sldChg>
      <pc:sldChg chg="del">
        <pc:chgData name="Anne-Sophie Bruylants" userId="b41db7d0-5965-435d-93f6-debf17704401" providerId="ADAL" clId="{EFF3C46E-3646-49ED-9C0C-9E51DAC61F57}" dt="2022-10-07T07:50:19.411" v="13" actId="2696"/>
        <pc:sldMkLst>
          <pc:docMk/>
          <pc:sldMk cId="0" sldId="258"/>
        </pc:sldMkLst>
      </pc:sldChg>
      <pc:sldChg chg="del">
        <pc:chgData name="Anne-Sophie Bruylants" userId="b41db7d0-5965-435d-93f6-debf17704401" providerId="ADAL" clId="{EFF3C46E-3646-49ED-9C0C-9E51DAC61F57}" dt="2022-10-07T07:50:19.747" v="14" actId="2696"/>
        <pc:sldMkLst>
          <pc:docMk/>
          <pc:sldMk cId="0" sldId="259"/>
        </pc:sldMkLst>
      </pc:sldChg>
      <pc:sldChg chg="del">
        <pc:chgData name="Anne-Sophie Bruylants" userId="b41db7d0-5965-435d-93f6-debf17704401" providerId="ADAL" clId="{EFF3C46E-3646-49ED-9C0C-9E51DAC61F57}" dt="2022-10-07T07:50:20.113" v="15" actId="2696"/>
        <pc:sldMkLst>
          <pc:docMk/>
          <pc:sldMk cId="0" sldId="260"/>
        </pc:sldMkLst>
      </pc:sldChg>
      <pc:sldChg chg="del">
        <pc:chgData name="Anne-Sophie Bruylants" userId="b41db7d0-5965-435d-93f6-debf17704401" providerId="ADAL" clId="{EFF3C46E-3646-49ED-9C0C-9E51DAC61F57}" dt="2022-10-07T07:50:04.158" v="2" actId="2696"/>
        <pc:sldMkLst>
          <pc:docMk/>
          <pc:sldMk cId="0" sldId="277"/>
        </pc:sldMkLst>
      </pc:sldChg>
      <pc:sldChg chg="del">
        <pc:chgData name="Anne-Sophie Bruylants" userId="b41db7d0-5965-435d-93f6-debf17704401" providerId="ADAL" clId="{EFF3C46E-3646-49ED-9C0C-9E51DAC61F57}" dt="2022-10-07T07:50:16.087" v="6" actId="2696"/>
        <pc:sldMkLst>
          <pc:docMk/>
          <pc:sldMk cId="0" sldId="278"/>
        </pc:sldMkLst>
      </pc:sldChg>
      <pc:sldChg chg="del">
        <pc:chgData name="Anne-Sophie Bruylants" userId="b41db7d0-5965-435d-93f6-debf17704401" providerId="ADAL" clId="{EFF3C46E-3646-49ED-9C0C-9E51DAC61F57}" dt="2022-10-07T07:50:17.344" v="7" actId="2696"/>
        <pc:sldMkLst>
          <pc:docMk/>
          <pc:sldMk cId="0" sldId="279"/>
        </pc:sldMkLst>
      </pc:sldChg>
      <pc:sldChg chg="del">
        <pc:chgData name="Anne-Sophie Bruylants" userId="b41db7d0-5965-435d-93f6-debf17704401" providerId="ADAL" clId="{EFF3C46E-3646-49ED-9C0C-9E51DAC61F57}" dt="2022-10-07T07:50:17.808" v="8" actId="2696"/>
        <pc:sldMkLst>
          <pc:docMk/>
          <pc:sldMk cId="0" sldId="280"/>
        </pc:sldMkLst>
      </pc:sldChg>
      <pc:sldChg chg="del">
        <pc:chgData name="Anne-Sophie Bruylants" userId="b41db7d0-5965-435d-93f6-debf17704401" providerId="ADAL" clId="{EFF3C46E-3646-49ED-9C0C-9E51DAC61F57}" dt="2022-10-07T07:50:18.168" v="9" actId="2696"/>
        <pc:sldMkLst>
          <pc:docMk/>
          <pc:sldMk cId="0" sldId="281"/>
        </pc:sldMkLst>
      </pc:sldChg>
      <pc:sldChg chg="del">
        <pc:chgData name="Anne-Sophie Bruylants" userId="b41db7d0-5965-435d-93f6-debf17704401" providerId="ADAL" clId="{EFF3C46E-3646-49ED-9C0C-9E51DAC61F57}" dt="2022-10-07T07:50:18.507" v="10" actId="2696"/>
        <pc:sldMkLst>
          <pc:docMk/>
          <pc:sldMk cId="0" sldId="282"/>
        </pc:sldMkLst>
      </pc:sldChg>
      <pc:sldChg chg="del">
        <pc:chgData name="Anne-Sophie Bruylants" userId="b41db7d0-5965-435d-93f6-debf17704401" providerId="ADAL" clId="{EFF3C46E-3646-49ED-9C0C-9E51DAC61F57}" dt="2022-10-07T07:50:18.788" v="11" actId="2696"/>
        <pc:sldMkLst>
          <pc:docMk/>
          <pc:sldMk cId="0" sldId="283"/>
        </pc:sldMkLst>
      </pc:sldChg>
      <pc:sldChg chg="del">
        <pc:chgData name="Anne-Sophie Bruylants" userId="b41db7d0-5965-435d-93f6-debf17704401" providerId="ADAL" clId="{EFF3C46E-3646-49ED-9C0C-9E51DAC61F57}" dt="2022-10-07T07:50:19.130" v="12" actId="2696"/>
        <pc:sldMkLst>
          <pc:docMk/>
          <pc:sldMk cId="0" sldId="284"/>
        </pc:sldMkLst>
      </pc:sldChg>
      <pc:sldChg chg="del">
        <pc:chgData name="Anne-Sophie Bruylants" userId="b41db7d0-5965-435d-93f6-debf17704401" providerId="ADAL" clId="{EFF3C46E-3646-49ED-9C0C-9E51DAC61F57}" dt="2022-10-07T07:50:20.818" v="16" actId="2696"/>
        <pc:sldMkLst>
          <pc:docMk/>
          <pc:sldMk cId="0" sldId="285"/>
        </pc:sldMkLst>
      </pc:sldChg>
      <pc:sldChg chg="del">
        <pc:chgData name="Anne-Sophie Bruylants" userId="b41db7d0-5965-435d-93f6-debf17704401" providerId="ADAL" clId="{EFF3C46E-3646-49ED-9C0C-9E51DAC61F57}" dt="2022-10-07T07:50:21.251" v="17" actId="2696"/>
        <pc:sldMkLst>
          <pc:docMk/>
          <pc:sldMk cId="0" sldId="289"/>
        </pc:sldMkLst>
      </pc:sldChg>
      <pc:sldChg chg="del">
        <pc:chgData name="Anne-Sophie Bruylants" userId="b41db7d0-5965-435d-93f6-debf17704401" providerId="ADAL" clId="{EFF3C46E-3646-49ED-9C0C-9E51DAC61F57}" dt="2022-10-07T07:50:21.831" v="18" actId="2696"/>
        <pc:sldMkLst>
          <pc:docMk/>
          <pc:sldMk cId="0" sldId="290"/>
        </pc:sldMkLst>
      </pc:sldChg>
      <pc:sldChg chg="del">
        <pc:chgData name="Anne-Sophie Bruylants" userId="b41db7d0-5965-435d-93f6-debf17704401" providerId="ADAL" clId="{EFF3C46E-3646-49ED-9C0C-9E51DAC61F57}" dt="2022-10-07T07:50:08.074" v="3" actId="2696"/>
        <pc:sldMkLst>
          <pc:docMk/>
          <pc:sldMk cId="0" sldId="291"/>
        </pc:sldMkLst>
      </pc:sldChg>
      <pc:sldChg chg="modSp add del">
        <pc:chgData name="Anne-Sophie Bruylants" userId="b41db7d0-5965-435d-93f6-debf17704401" providerId="ADAL" clId="{EFF3C46E-3646-49ED-9C0C-9E51DAC61F57}" dt="2022-10-07T07:54:41.580" v="152" actId="20577"/>
        <pc:sldMkLst>
          <pc:docMk/>
          <pc:sldMk cId="0" sldId="292"/>
        </pc:sldMkLst>
        <pc:spChg chg="mod">
          <ac:chgData name="Anne-Sophie Bruylants" userId="b41db7d0-5965-435d-93f6-debf17704401" providerId="ADAL" clId="{EFF3C46E-3646-49ED-9C0C-9E51DAC61F57}" dt="2022-10-07T07:50:55.680" v="19" actId="207"/>
          <ac:spMkLst>
            <pc:docMk/>
            <pc:sldMk cId="0" sldId="292"/>
            <ac:spMk id="765" creationId="{00000000-0000-0000-0000-000000000000}"/>
          </ac:spMkLst>
        </pc:spChg>
        <pc:spChg chg="mod">
          <ac:chgData name="Anne-Sophie Bruylants" userId="b41db7d0-5965-435d-93f6-debf17704401" providerId="ADAL" clId="{EFF3C46E-3646-49ED-9C0C-9E51DAC61F57}" dt="2022-10-07T07:54:41.580" v="152" actId="20577"/>
          <ac:spMkLst>
            <pc:docMk/>
            <pc:sldMk cId="0" sldId="292"/>
            <ac:spMk id="782" creationId="{00000000-0000-0000-0000-000000000000}"/>
          </ac:spMkLst>
        </pc:spChg>
      </pc:sldChg>
      <pc:sldChg chg="del ord">
        <pc:chgData name="Anne-Sophie Bruylants" userId="b41db7d0-5965-435d-93f6-debf17704401" providerId="ADAL" clId="{EFF3C46E-3646-49ED-9C0C-9E51DAC61F57}" dt="2022-10-07T07:52:39.788" v="83" actId="2696"/>
        <pc:sldMkLst>
          <pc:docMk/>
          <pc:sldMk cId="0" sldId="293"/>
        </pc:sldMkLst>
      </pc:sldChg>
      <pc:sldChg chg="addSp delSp modSp ord">
        <pc:chgData name="Anne-Sophie Bruylants" userId="b41db7d0-5965-435d-93f6-debf17704401" providerId="ADAL" clId="{EFF3C46E-3646-49ED-9C0C-9E51DAC61F57}" dt="2022-10-07T07:56:40.525" v="230" actId="1076"/>
        <pc:sldMkLst>
          <pc:docMk/>
          <pc:sldMk cId="2712455245" sldId="294"/>
        </pc:sldMkLst>
        <pc:spChg chg="del">
          <ac:chgData name="Anne-Sophie Bruylants" userId="b41db7d0-5965-435d-93f6-debf17704401" providerId="ADAL" clId="{EFF3C46E-3646-49ED-9C0C-9E51DAC61F57}" dt="2022-10-07T07:54:08.351" v="129" actId="478"/>
          <ac:spMkLst>
            <pc:docMk/>
            <pc:sldMk cId="2712455245" sldId="294"/>
            <ac:spMk id="2" creationId="{2A46CB62-CA0A-4E55-BA1F-C65A78607D59}"/>
          </ac:spMkLst>
        </pc:spChg>
        <pc:spChg chg="add">
          <ac:chgData name="Anne-Sophie Bruylants" userId="b41db7d0-5965-435d-93f6-debf17704401" providerId="ADAL" clId="{EFF3C46E-3646-49ED-9C0C-9E51DAC61F57}" dt="2022-10-07T07:53:08.644" v="98"/>
          <ac:spMkLst>
            <pc:docMk/>
            <pc:sldMk cId="2712455245" sldId="294"/>
            <ac:spMk id="16" creationId="{B96FDF95-F5B0-4836-B007-C180E1087FDB}"/>
          </ac:spMkLst>
        </pc:spChg>
        <pc:spChg chg="add mod">
          <ac:chgData name="Anne-Sophie Bruylants" userId="b41db7d0-5965-435d-93f6-debf17704401" providerId="ADAL" clId="{EFF3C46E-3646-49ED-9C0C-9E51DAC61F57}" dt="2022-10-07T07:53:42.055" v="122" actId="207"/>
          <ac:spMkLst>
            <pc:docMk/>
            <pc:sldMk cId="2712455245" sldId="294"/>
            <ac:spMk id="17" creationId="{4D22608B-86FD-4A08-BB7E-65CBD25B21D1}"/>
          </ac:spMkLst>
        </pc:spChg>
        <pc:spChg chg="add mod">
          <ac:chgData name="Anne-Sophie Bruylants" userId="b41db7d0-5965-435d-93f6-debf17704401" providerId="ADAL" clId="{EFF3C46E-3646-49ED-9C0C-9E51DAC61F57}" dt="2022-10-07T07:54:00.285" v="128" actId="1076"/>
          <ac:spMkLst>
            <pc:docMk/>
            <pc:sldMk cId="2712455245" sldId="294"/>
            <ac:spMk id="18" creationId="{4EB58976-B068-45B4-A102-2AE4D96A3781}"/>
          </ac:spMkLst>
        </pc:spChg>
        <pc:spChg chg="add mod">
          <ac:chgData name="Anne-Sophie Bruylants" userId="b41db7d0-5965-435d-93f6-debf17704401" providerId="ADAL" clId="{EFF3C46E-3646-49ED-9C0C-9E51DAC61F57}" dt="2022-10-07T07:55:51.306" v="222" actId="20577"/>
          <ac:spMkLst>
            <pc:docMk/>
            <pc:sldMk cId="2712455245" sldId="294"/>
            <ac:spMk id="19" creationId="{005C4144-DAA4-40FA-B651-F0487C39B4D9}"/>
          </ac:spMkLst>
        </pc:spChg>
        <pc:spChg chg="del mod">
          <ac:chgData name="Anne-Sophie Bruylants" userId="b41db7d0-5965-435d-93f6-debf17704401" providerId="ADAL" clId="{EFF3C46E-3646-49ED-9C0C-9E51DAC61F57}" dt="2022-10-07T07:53:56.631" v="126"/>
          <ac:spMkLst>
            <pc:docMk/>
            <pc:sldMk cId="2712455245" sldId="294"/>
            <ac:spMk id="128" creationId="{00000000-0000-0000-0000-000000000000}"/>
          </ac:spMkLst>
        </pc:spChg>
        <pc:spChg chg="del">
          <ac:chgData name="Anne-Sophie Bruylants" userId="b41db7d0-5965-435d-93f6-debf17704401" providerId="ADAL" clId="{EFF3C46E-3646-49ED-9C0C-9E51DAC61F57}" dt="2022-10-07T07:53:08.264" v="97" actId="478"/>
          <ac:spMkLst>
            <pc:docMk/>
            <pc:sldMk cId="2712455245" sldId="294"/>
            <ac:spMk id="142" creationId="{00000000-0000-0000-0000-000000000000}"/>
          </ac:spMkLst>
        </pc:spChg>
        <pc:picChg chg="del">
          <ac:chgData name="Anne-Sophie Bruylants" userId="b41db7d0-5965-435d-93f6-debf17704401" providerId="ADAL" clId="{EFF3C46E-3646-49ED-9C0C-9E51DAC61F57}" dt="2022-10-07T07:54:09.799" v="130" actId="478"/>
          <ac:picMkLst>
            <pc:docMk/>
            <pc:sldMk cId="2712455245" sldId="294"/>
            <ac:picMk id="4" creationId="{BF6DCC60-7407-431F-B7F2-D091A597C3A2}"/>
          </ac:picMkLst>
        </pc:picChg>
        <pc:picChg chg="add del mod">
          <ac:chgData name="Anne-Sophie Bruylants" userId="b41db7d0-5965-435d-93f6-debf17704401" providerId="ADAL" clId="{EFF3C46E-3646-49ED-9C0C-9E51DAC61F57}" dt="2022-10-07T07:56:10.923" v="226" actId="478"/>
          <ac:picMkLst>
            <pc:docMk/>
            <pc:sldMk cId="2712455245" sldId="294"/>
            <ac:picMk id="20" creationId="{257D98EC-E2E0-409B-944A-7A71435D60BB}"/>
          </ac:picMkLst>
        </pc:picChg>
        <pc:picChg chg="add mod">
          <ac:chgData name="Anne-Sophie Bruylants" userId="b41db7d0-5965-435d-93f6-debf17704401" providerId="ADAL" clId="{EFF3C46E-3646-49ED-9C0C-9E51DAC61F57}" dt="2022-10-07T07:56:40.525" v="230" actId="1076"/>
          <ac:picMkLst>
            <pc:docMk/>
            <pc:sldMk cId="2712455245" sldId="294"/>
            <ac:picMk id="21" creationId="{0AC79CD2-A4BE-4E39-BE0D-C0A86DBE683F}"/>
          </ac:picMkLst>
        </pc:picChg>
      </pc:sldChg>
      <pc:sldChg chg="del ord">
        <pc:chgData name="Anne-Sophie Bruylants" userId="b41db7d0-5965-435d-93f6-debf17704401" providerId="ADAL" clId="{EFF3C46E-3646-49ED-9C0C-9E51DAC61F57}" dt="2022-10-07T07:54:33.590" v="134" actId="2696"/>
        <pc:sldMkLst>
          <pc:docMk/>
          <pc:sldMk cId="2502916747" sldId="295"/>
        </pc:sldMkLst>
      </pc:sldChg>
      <pc:sldChg chg="modSp ord">
        <pc:chgData name="Anne-Sophie Bruylants" userId="b41db7d0-5965-435d-93f6-debf17704401" providerId="ADAL" clId="{EFF3C46E-3646-49ED-9C0C-9E51DAC61F57}" dt="2022-10-07T07:54:52.342" v="164" actId="20577"/>
        <pc:sldMkLst>
          <pc:docMk/>
          <pc:sldMk cId="2089555280" sldId="317"/>
        </pc:sldMkLst>
        <pc:spChg chg="mod">
          <ac:chgData name="Anne-Sophie Bruylants" userId="b41db7d0-5965-435d-93f6-debf17704401" providerId="ADAL" clId="{EFF3C46E-3646-49ED-9C0C-9E51DAC61F57}" dt="2022-10-07T07:54:52.342" v="164" actId="20577"/>
          <ac:spMkLst>
            <pc:docMk/>
            <pc:sldMk cId="2089555280" sldId="317"/>
            <ac:spMk id="687" creationId="{00000000-0000-0000-0000-000000000000}"/>
          </ac:spMkLst>
        </pc:spChg>
      </pc:sldChg>
      <pc:sldChg chg="addSp add">
        <pc:chgData name="Anne-Sophie Bruylants" userId="b41db7d0-5965-435d-93f6-debf17704401" providerId="ADAL" clId="{EFF3C46E-3646-49ED-9C0C-9E51DAC61F57}" dt="2022-10-07T07:54:30.698" v="133"/>
        <pc:sldMkLst>
          <pc:docMk/>
          <pc:sldMk cId="1477122802" sldId="318"/>
        </pc:sldMkLst>
        <pc:spChg chg="add">
          <ac:chgData name="Anne-Sophie Bruylants" userId="b41db7d0-5965-435d-93f6-debf17704401" providerId="ADAL" clId="{EFF3C46E-3646-49ED-9C0C-9E51DAC61F57}" dt="2022-10-07T07:54:30.698" v="133"/>
          <ac:spMkLst>
            <pc:docMk/>
            <pc:sldMk cId="1477122802" sldId="318"/>
            <ac:spMk id="19" creationId="{47A0DE18-6D7B-4395-A9C5-485A4F80182F}"/>
          </ac:spMkLst>
        </pc:spChg>
        <pc:picChg chg="add">
          <ac:chgData name="Anne-Sophie Bruylants" userId="b41db7d0-5965-435d-93f6-debf17704401" providerId="ADAL" clId="{EFF3C46E-3646-49ED-9C0C-9E51DAC61F57}" dt="2022-10-07T07:54:22.760" v="132"/>
          <ac:picMkLst>
            <pc:docMk/>
            <pc:sldMk cId="1477122802" sldId="318"/>
            <ac:picMk id="15" creationId="{DAD9D49F-1F2C-48EF-89D1-46B6365E2C6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7" name="Shape 22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>
              <a:defRPr sz="12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3" name="Shape 27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914400">
              <a:defRPr sz="1200"/>
            </a:pPr>
            <a:r>
              <a:rPr lang="fr-FR" dirty="0"/>
              <a:t>Hôpital de services de base : médecine interne, chirurgie de base, maternité, pédiatrie, y compris toutes les spécialités sous-jacentes.</a:t>
            </a:r>
          </a:p>
          <a:p>
            <a:pPr defTabSz="914400">
              <a:defRPr sz="1200"/>
            </a:pPr>
            <a:r>
              <a:rPr lang="fr-FR" dirty="0"/>
              <a:t>Domaines transversaux : maintenance biomédicale et technique, hygiène hospitalière et gestion hospitalière, santé publique et santé mentale.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062522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sz="2200" dirty="0">
                <a:effectLst/>
                <a:latin typeface="+mj-lt"/>
                <a:ea typeface="+mj-ea"/>
                <a:cs typeface="+mj-cs"/>
                <a:sym typeface="Helvetica Neue"/>
              </a:rPr>
              <a:t>De sterkte en het onderscheidende vermogen van Artsen Zonder Vakantie</a:t>
            </a:r>
          </a:p>
          <a:p>
            <a:r>
              <a:rPr lang="nl-BE" sz="2200" dirty="0">
                <a:effectLst/>
                <a:latin typeface="+mj-lt"/>
                <a:ea typeface="+mj-ea"/>
                <a:cs typeface="+mj-cs"/>
                <a:sym typeface="Helvetica Neue"/>
              </a:rPr>
              <a:t> </a:t>
            </a:r>
          </a:p>
          <a:p>
            <a:pPr lvl="0"/>
            <a:r>
              <a:rPr lang="nl-BE" sz="2200" dirty="0">
                <a:effectLst/>
                <a:latin typeface="+mj-lt"/>
                <a:ea typeface="+mj-ea"/>
                <a:cs typeface="+mj-cs"/>
                <a:sym typeface="Helvetica Neue"/>
              </a:rPr>
              <a:t>Groot </a:t>
            </a:r>
            <a:r>
              <a:rPr lang="nl-BE" sz="2200" b="1" dirty="0">
                <a:effectLst/>
                <a:latin typeface="+mj-lt"/>
                <a:ea typeface="+mj-ea"/>
                <a:cs typeface="+mj-cs"/>
                <a:sym typeface="Helvetica Neue"/>
              </a:rPr>
              <a:t>netwerk</a:t>
            </a:r>
            <a:r>
              <a:rPr lang="nl-BE" sz="2200" dirty="0">
                <a:effectLst/>
                <a:latin typeface="+mj-lt"/>
                <a:ea typeface="+mj-ea"/>
                <a:cs typeface="+mj-cs"/>
                <a:sym typeface="Helvetica Neue"/>
              </a:rPr>
              <a:t> van vrijwilligers-zorgprofessionals in België en Afrika</a:t>
            </a:r>
          </a:p>
          <a:p>
            <a:r>
              <a:rPr lang="nl-BE" sz="2200" dirty="0">
                <a:effectLst/>
                <a:latin typeface="+mj-lt"/>
                <a:ea typeface="+mj-ea"/>
                <a:cs typeface="+mj-cs"/>
                <a:sym typeface="Helvetica Neue"/>
              </a:rPr>
              <a:t> </a:t>
            </a:r>
          </a:p>
          <a:p>
            <a:pPr lvl="0"/>
            <a:r>
              <a:rPr lang="nl-BE" sz="2200" dirty="0">
                <a:effectLst/>
                <a:latin typeface="+mj-lt"/>
                <a:ea typeface="+mj-ea"/>
                <a:cs typeface="+mj-cs"/>
                <a:sym typeface="Helvetica Neue"/>
              </a:rPr>
              <a:t>Specifiek </a:t>
            </a:r>
            <a:r>
              <a:rPr lang="nl-BE" sz="2200" b="1" dirty="0">
                <a:effectLst/>
                <a:latin typeface="+mj-lt"/>
                <a:ea typeface="+mj-ea"/>
                <a:cs typeface="+mj-cs"/>
                <a:sym typeface="Helvetica Neue"/>
              </a:rPr>
              <a:t>DNA en samenwerkingsmodel</a:t>
            </a:r>
            <a:r>
              <a:rPr lang="nl-BE" sz="2200" dirty="0">
                <a:effectLst/>
                <a:latin typeface="+mj-lt"/>
                <a:ea typeface="+mj-ea"/>
                <a:cs typeface="+mj-cs"/>
                <a:sym typeface="Helvetica Neue"/>
              </a:rPr>
              <a:t>: mensen uit (para-)medische branche uit verschillende landen werken samen voor een betere gezondheidszorg voor iedereen: concreet, pragmatisch, doelgericht, kwaliteitsvol en intermenselijk</a:t>
            </a:r>
          </a:p>
          <a:p>
            <a:r>
              <a:rPr lang="nl-BE" sz="2200" dirty="0">
                <a:effectLst/>
                <a:latin typeface="+mj-lt"/>
                <a:ea typeface="+mj-ea"/>
                <a:cs typeface="+mj-cs"/>
                <a:sym typeface="Helvetica Neue"/>
              </a:rPr>
              <a:t> </a:t>
            </a:r>
          </a:p>
          <a:p>
            <a:pPr lvl="0"/>
            <a:r>
              <a:rPr lang="nl-BE" sz="2200" dirty="0">
                <a:effectLst/>
                <a:latin typeface="+mj-lt"/>
                <a:ea typeface="+mj-ea"/>
                <a:cs typeface="+mj-cs"/>
                <a:sym typeface="Helvetica Neue"/>
              </a:rPr>
              <a:t>Trouwe achterban en </a:t>
            </a:r>
            <a:r>
              <a:rPr lang="nl-BE" sz="2200" b="1" dirty="0">
                <a:effectLst/>
                <a:latin typeface="+mj-lt"/>
                <a:ea typeface="+mj-ea"/>
                <a:cs typeface="+mj-cs"/>
                <a:sym typeface="Helvetica Neue"/>
              </a:rPr>
              <a:t>stabiele inkomsten</a:t>
            </a:r>
            <a:r>
              <a:rPr lang="nl-BE" sz="2200" dirty="0">
                <a:effectLst/>
                <a:latin typeface="+mj-lt"/>
                <a:ea typeface="+mj-ea"/>
                <a:cs typeface="+mj-cs"/>
                <a:sym typeface="Helvetica Neue"/>
              </a:rPr>
              <a:t>. We zijn </a:t>
            </a:r>
            <a:r>
              <a:rPr lang="nl-BE" sz="2200" b="1" dirty="0">
                <a:effectLst/>
                <a:latin typeface="+mj-lt"/>
                <a:ea typeface="+mj-ea"/>
                <a:cs typeface="+mj-cs"/>
                <a:sym typeface="Helvetica Neue"/>
              </a:rPr>
              <a:t>onafhankelijk </a:t>
            </a:r>
            <a:r>
              <a:rPr lang="nl-BE" sz="2200" dirty="0">
                <a:effectLst/>
                <a:latin typeface="+mj-lt"/>
                <a:ea typeface="+mj-ea"/>
                <a:cs typeface="+mj-cs"/>
                <a:sym typeface="Helvetica Neue"/>
              </a:rPr>
              <a:t>en handelen </a:t>
            </a:r>
            <a:r>
              <a:rPr lang="nl-BE" sz="2200" b="1" dirty="0">
                <a:effectLst/>
                <a:latin typeface="+mj-lt"/>
                <a:ea typeface="+mj-ea"/>
                <a:cs typeface="+mj-cs"/>
                <a:sym typeface="Helvetica Neue"/>
              </a:rPr>
              <a:t>krachtig en flexibel </a:t>
            </a:r>
            <a:endParaRPr lang="nl-BE" sz="2200" dirty="0">
              <a:effectLst/>
              <a:latin typeface="+mj-lt"/>
              <a:ea typeface="+mj-ea"/>
              <a:cs typeface="+mj-cs"/>
              <a:sym typeface="Helvetica Neue"/>
            </a:endParaRPr>
          </a:p>
          <a:p>
            <a:r>
              <a:rPr lang="nl-BE" sz="2200" dirty="0">
                <a:effectLst/>
                <a:latin typeface="+mj-lt"/>
                <a:ea typeface="+mj-ea"/>
                <a:cs typeface="+mj-cs"/>
                <a:sym typeface="Helvetica Neue"/>
              </a:rPr>
              <a:t> </a:t>
            </a:r>
          </a:p>
          <a:p>
            <a:pPr lvl="0"/>
            <a:r>
              <a:rPr lang="nl-BE" sz="2200" b="1" dirty="0">
                <a:effectLst/>
                <a:latin typeface="+mj-lt"/>
                <a:ea typeface="+mj-ea"/>
                <a:cs typeface="+mj-cs"/>
                <a:sym typeface="Helvetica Neue"/>
              </a:rPr>
              <a:t>We investeren in mensen</a:t>
            </a:r>
            <a:r>
              <a:rPr lang="nl-BE" sz="2200" dirty="0">
                <a:effectLst/>
                <a:latin typeface="+mj-lt"/>
                <a:ea typeface="+mj-ea"/>
                <a:cs typeface="+mj-cs"/>
                <a:sym typeface="Helvetica Neue"/>
              </a:rPr>
              <a:t>. Zo veranderen we de wereld </a:t>
            </a:r>
            <a:r>
              <a:rPr lang="nl-BE" sz="2200" b="1" dirty="0">
                <a:effectLst/>
                <a:latin typeface="+mj-lt"/>
                <a:ea typeface="+mj-ea"/>
                <a:cs typeface="+mj-cs"/>
                <a:sym typeface="Helvetica Neue"/>
              </a:rPr>
              <a:t>op duurzame wijze</a:t>
            </a:r>
            <a:r>
              <a:rPr lang="nl-BE" sz="2200" dirty="0">
                <a:effectLst/>
                <a:latin typeface="+mj-lt"/>
                <a:ea typeface="+mj-ea"/>
                <a:cs typeface="+mj-cs"/>
                <a:sym typeface="Helvetica Neue"/>
              </a:rPr>
              <a:t> </a:t>
            </a:r>
          </a:p>
          <a:p>
            <a:r>
              <a:rPr lang="nl-BE" sz="2200" dirty="0">
                <a:effectLst/>
                <a:latin typeface="+mj-lt"/>
                <a:ea typeface="+mj-ea"/>
                <a:cs typeface="+mj-cs"/>
                <a:sym typeface="Helvetica Neue"/>
              </a:rPr>
              <a:t> </a:t>
            </a:r>
          </a:p>
          <a:p>
            <a:pPr lvl="0"/>
            <a:r>
              <a:rPr lang="nl-BE" sz="2200" dirty="0">
                <a:effectLst/>
                <a:latin typeface="+mj-lt"/>
                <a:ea typeface="+mj-ea"/>
                <a:cs typeface="+mj-cs"/>
                <a:sym typeface="Helvetica Neue"/>
              </a:rPr>
              <a:t>We geloven in een </a:t>
            </a:r>
            <a:r>
              <a:rPr lang="nl-BE" sz="2200" b="1" dirty="0">
                <a:effectLst/>
                <a:latin typeface="+mj-lt"/>
                <a:ea typeface="+mj-ea"/>
                <a:cs typeface="+mj-cs"/>
                <a:sym typeface="Helvetica Neue"/>
              </a:rPr>
              <a:t>integrale aanpak: </a:t>
            </a:r>
            <a:r>
              <a:rPr lang="nl-BE" sz="2200" dirty="0">
                <a:effectLst/>
                <a:latin typeface="+mj-lt"/>
                <a:ea typeface="+mj-ea"/>
                <a:cs typeface="+mj-cs"/>
                <a:sym typeface="Helvetica Neue"/>
              </a:rPr>
              <a:t>een goed opgeleide Afrikaanse chirurg kan niet opereren zonder elektriciteit!</a:t>
            </a:r>
          </a:p>
          <a:p>
            <a:r>
              <a:rPr lang="nl-BE" sz="2200" dirty="0">
                <a:effectLst/>
                <a:latin typeface="+mj-lt"/>
                <a:ea typeface="+mj-ea"/>
                <a:cs typeface="+mj-cs"/>
                <a:sym typeface="Helvetica Neue"/>
              </a:rPr>
              <a:t> </a:t>
            </a:r>
          </a:p>
          <a:p>
            <a:pPr lvl="0"/>
            <a:r>
              <a:rPr lang="nl-BE" sz="2200" dirty="0">
                <a:effectLst/>
                <a:latin typeface="+mj-lt"/>
                <a:ea typeface="+mj-ea"/>
                <a:cs typeface="+mj-cs"/>
                <a:sym typeface="Helvetica Neue"/>
              </a:rPr>
              <a:t>Een goede </a:t>
            </a:r>
            <a:r>
              <a:rPr lang="nl-BE" sz="2200" b="1" dirty="0">
                <a:effectLst/>
                <a:latin typeface="+mj-lt"/>
                <a:ea typeface="+mj-ea"/>
                <a:cs typeface="+mj-cs"/>
                <a:sym typeface="Helvetica Neue"/>
              </a:rPr>
              <a:t>reputatie</a:t>
            </a:r>
            <a:r>
              <a:rPr lang="nl-BE" sz="2200" dirty="0">
                <a:effectLst/>
                <a:latin typeface="+mj-lt"/>
                <a:ea typeface="+mj-ea"/>
                <a:cs typeface="+mj-cs"/>
                <a:sym typeface="Helvetica Neue"/>
              </a:rPr>
              <a:t> binnen de medische wereld: we zijn geloofwaardig en betrouwbaar bij donateurs, medici en de overheid</a:t>
            </a:r>
          </a:p>
          <a:p>
            <a:r>
              <a:rPr lang="nl-BE" sz="2200" dirty="0">
                <a:effectLst/>
                <a:latin typeface="+mj-lt"/>
                <a:ea typeface="+mj-ea"/>
                <a:cs typeface="+mj-cs"/>
                <a:sym typeface="Helvetica Neue"/>
              </a:rPr>
              <a:t> </a:t>
            </a:r>
          </a:p>
          <a:p>
            <a:pPr lvl="0"/>
            <a:r>
              <a:rPr lang="nl-BE" sz="2200" dirty="0">
                <a:effectLst/>
                <a:latin typeface="+mj-lt"/>
                <a:ea typeface="+mj-ea"/>
                <a:cs typeface="+mj-cs"/>
                <a:sym typeface="Helvetica Neue"/>
              </a:rPr>
              <a:t>In alles wat we doen staat de </a:t>
            </a:r>
            <a:r>
              <a:rPr lang="nl-BE" sz="2200" b="1" dirty="0">
                <a:effectLst/>
                <a:latin typeface="+mj-lt"/>
                <a:ea typeface="+mj-ea"/>
                <a:cs typeface="+mj-cs"/>
                <a:sym typeface="Helvetica Neue"/>
              </a:rPr>
              <a:t>patiënt centraal: wat we doen beantwoordt aan de noden van een kwetsbare bevolking</a:t>
            </a:r>
            <a:r>
              <a:rPr lang="nl-BE" sz="2200" dirty="0">
                <a:effectLst/>
                <a:latin typeface="+mj-lt"/>
                <a:ea typeface="+mj-ea"/>
                <a:cs typeface="+mj-cs"/>
                <a:sym typeface="Helvetica Neue"/>
              </a:rPr>
              <a:t> </a:t>
            </a:r>
          </a:p>
          <a:p>
            <a:r>
              <a:rPr lang="nl-BE" sz="2200" b="1" dirty="0">
                <a:effectLst/>
                <a:latin typeface="+mj-lt"/>
                <a:ea typeface="+mj-ea"/>
                <a:cs typeface="+mj-cs"/>
                <a:sym typeface="Helvetica Neue"/>
              </a:rPr>
              <a:t> </a:t>
            </a:r>
            <a:endParaRPr lang="nl-BE" sz="2200" dirty="0">
              <a:effectLst/>
              <a:latin typeface="+mj-lt"/>
              <a:ea typeface="+mj-ea"/>
              <a:cs typeface="+mj-cs"/>
              <a:sym typeface="Helvetica Neue"/>
            </a:endParaRPr>
          </a:p>
          <a:p>
            <a:pPr lvl="0"/>
            <a:r>
              <a:rPr lang="nl-BE" sz="2200" b="1" dirty="0">
                <a:effectLst/>
                <a:latin typeface="+mj-lt"/>
                <a:ea typeface="+mj-ea"/>
                <a:cs typeface="+mj-cs"/>
                <a:sym typeface="Helvetica Neue"/>
              </a:rPr>
              <a:t>Duidelijke focus: </a:t>
            </a:r>
            <a:r>
              <a:rPr lang="nl-BE" sz="2200" dirty="0">
                <a:effectLst/>
                <a:latin typeface="+mj-lt"/>
                <a:ea typeface="+mj-ea"/>
                <a:cs typeface="+mj-cs"/>
                <a:sym typeface="Helvetica Neue"/>
              </a:rPr>
              <a:t>Afrikaanse referentieziekenhuizen zijn onze</a:t>
            </a:r>
            <a:r>
              <a:rPr lang="nl-BE" sz="2200" b="1" dirty="0">
                <a:effectLst/>
                <a:latin typeface="+mj-lt"/>
                <a:ea typeface="+mj-ea"/>
                <a:cs typeface="+mj-cs"/>
                <a:sym typeface="Helvetica Neue"/>
              </a:rPr>
              <a:t> </a:t>
            </a:r>
            <a:r>
              <a:rPr lang="nl-BE" sz="2200" b="1" dirty="0" err="1">
                <a:effectLst/>
                <a:latin typeface="+mj-lt"/>
                <a:ea typeface="+mj-ea"/>
                <a:cs typeface="+mj-cs"/>
                <a:sym typeface="Helvetica Neue"/>
              </a:rPr>
              <a:t>core</a:t>
            </a:r>
            <a:r>
              <a:rPr lang="nl-BE" sz="2200" b="1" dirty="0">
                <a:effectLst/>
                <a:latin typeface="+mj-lt"/>
                <a:ea typeface="+mj-ea"/>
                <a:cs typeface="+mj-cs"/>
                <a:sym typeface="Helvetica Neue"/>
              </a:rPr>
              <a:t> business. Al meer dan 40 jaar!</a:t>
            </a:r>
            <a:endParaRPr lang="nl-BE" sz="2200" dirty="0">
              <a:effectLst/>
              <a:latin typeface="+mj-lt"/>
              <a:ea typeface="+mj-ea"/>
              <a:cs typeface="+mj-cs"/>
              <a:sym typeface="Helvetica Neue"/>
            </a:endParaRP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2255859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Shape 40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03" name="Shape 40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>
              <a:defRPr sz="12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Shape 41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15" name="Shape 41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>
              <a:defRPr sz="12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Shape 42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28" name="Shape 42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>
              <a:defRPr sz="12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Shape 44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1" name="Shape 44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>
              <a:defRPr sz="12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Shape 44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50" name="Shape 45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>
              <a:defRPr sz="12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2911665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Shape 49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95" name="Shape 49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>
              <a:defRPr sz="1200"/>
            </a:lvl1pPr>
          </a:lstStyle>
          <a:p>
            <a:r>
              <a:rPr lang="fr-FR" b="0" i="0" dirty="0">
                <a:effectLst/>
                <a:latin typeface="Arial" panose="020B0604020202020204" pitchFamily="34" charset="0"/>
              </a:rPr>
              <a:t>NOUS ADOPTONS UNE APPROCHE GLOBALE DE RENFORCEMENT DES HÔPITAUX Le Trajet de Renforcement des Capacités (TRC) est une méthodologie qui permet une analyse, </a:t>
            </a:r>
            <a:r>
              <a:rPr lang="fr-FR" b="0" i="0" dirty="0" err="1">
                <a:effectLst/>
                <a:latin typeface="Arial" panose="020B0604020202020204" pitchFamily="34" charset="0"/>
              </a:rPr>
              <a:t>pla-nification</a:t>
            </a:r>
            <a:r>
              <a:rPr lang="fr-FR" b="0" i="0" dirty="0">
                <a:effectLst/>
                <a:latin typeface="Arial" panose="020B0604020202020204" pitchFamily="34" charset="0"/>
              </a:rPr>
              <a:t> et suivi d’un hôpital de référence dans son ensemble à travers trois domaines : l’</a:t>
            </a:r>
            <a:r>
              <a:rPr lang="fr-FR" b="0" i="0" dirty="0" err="1">
                <a:effectLst/>
                <a:latin typeface="Arial" panose="020B0604020202020204" pitchFamily="34" charset="0"/>
              </a:rPr>
              <a:t>amélio-ration</a:t>
            </a:r>
            <a:r>
              <a:rPr lang="fr-FR" b="0" i="0" dirty="0">
                <a:effectLst/>
                <a:latin typeface="Arial" panose="020B0604020202020204" pitchFamily="34" charset="0"/>
              </a:rPr>
              <a:t> du savoir et la pratique du personnel, le renforcement du fonctionnement des services techniques, et la gestion hospitalière:</a:t>
            </a: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Shape 68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89" name="Shape 68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>
              <a:defRPr sz="12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019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 en o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teks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Titeltekst</a:t>
            </a:r>
          </a:p>
        </p:txBody>
      </p:sp>
      <p:sp>
        <p:nvSpPr>
          <p:cNvPr id="12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3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532241774_2880x1920.jpeg"/>
          <p:cNvSpPr>
            <a:spLocks noGrp="1"/>
          </p:cNvSpPr>
          <p:nvPr>
            <p:ph type="pic" idx="21"/>
          </p:nvPr>
        </p:nvSpPr>
        <p:spPr>
          <a:xfrm>
            <a:off x="3125967" y="-393700"/>
            <a:ext cx="18135603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elteks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Titeltekst</a:t>
            </a:r>
          </a:p>
        </p:txBody>
      </p:sp>
      <p:sp>
        <p:nvSpPr>
          <p:cNvPr id="22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23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mid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tekst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31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532204087_1355x1355.jpeg"/>
          <p:cNvSpPr>
            <a:spLocks noGrp="1"/>
          </p:cNvSpPr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elteks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Titeltekst</a:t>
            </a:r>
          </a:p>
        </p:txBody>
      </p:sp>
      <p:sp>
        <p:nvSpPr>
          <p:cNvPr id="40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1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bov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49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en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57" name="Hoofdtekst - niveau één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58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opsomm.,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532205080_1647x1098.jpeg"/>
          <p:cNvSpPr>
            <a:spLocks noGrp="1"/>
          </p:cNvSpPr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67" name="Hoofdtekst - niveau één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68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Hoofdtekst - niveau één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76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driem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532205080_1647x1098.jpeg"/>
          <p:cNvSpPr>
            <a:spLocks noGrp="1"/>
          </p:cNvSpPr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532204087_1355x1355.jpeg"/>
          <p:cNvSpPr>
            <a:spLocks noGrp="1"/>
          </p:cNvSpPr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532241774_2880x1920.jpeg"/>
          <p:cNvSpPr>
            <a:spLocks noGrp="1"/>
          </p:cNvSpPr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  <a:lvl2pPr marL="1025769" indent="-390769" algn="ctr">
              <a:spcBef>
                <a:spcPts val="0"/>
              </a:spcBef>
              <a:defRPr sz="3200" i="1"/>
            </a:lvl2pPr>
            <a:lvl3pPr marL="1660769" indent="-390769" algn="ctr">
              <a:spcBef>
                <a:spcPts val="0"/>
              </a:spcBef>
              <a:defRPr sz="3200" i="1"/>
            </a:lvl3pPr>
            <a:lvl4pPr marL="2295769" indent="-390769" algn="ctr">
              <a:spcBef>
                <a:spcPts val="0"/>
              </a:spcBef>
              <a:defRPr sz="3200" i="1"/>
            </a:lvl4pPr>
            <a:lvl5pPr marL="2930769" indent="-390769" algn="ctr">
              <a:spcBef>
                <a:spcPts val="0"/>
              </a:spcBef>
              <a:defRPr sz="3200" i="1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94" name="&quot;Typ hier een citaat.&quot;"/>
          <p:cNvSpPr txBox="1">
            <a:spLocks noGrp="1"/>
          </p:cNvSpPr>
          <p:nvPr>
            <p:ph type="body" sz="quarter" idx="21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95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532241774_2880x1920.jpeg"/>
          <p:cNvSpPr>
            <a:spLocks noGrp="1"/>
          </p:cNvSpPr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ks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Titeltekst</a:t>
            </a:r>
          </a:p>
        </p:txBody>
      </p:sp>
      <p:sp>
        <p:nvSpPr>
          <p:cNvPr id="3" name="Hoofdtekst - niveau één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3761153" marR="0" indent="-586153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4396153" marR="0" indent="-586153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5031153" marR="0" indent="-586153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5666153" marR="0" indent="-586153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Afbeelding" descr="Afbeelding"/>
          <p:cNvPicPr>
            <a:picLocks noChangeAspect="1"/>
          </p:cNvPicPr>
          <p:nvPr/>
        </p:nvPicPr>
        <p:blipFill>
          <a:blip r:embed="rId2"/>
          <a:srcRect t="6263" b="13663"/>
          <a:stretch>
            <a:fillRect/>
          </a:stretch>
        </p:blipFill>
        <p:spPr>
          <a:xfrm>
            <a:off x="-67503" y="-13575"/>
            <a:ext cx="24519006" cy="13743150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Rechthoek"/>
          <p:cNvSpPr/>
          <p:nvPr/>
        </p:nvSpPr>
        <p:spPr>
          <a:xfrm>
            <a:off x="-22062" y="5495821"/>
            <a:ext cx="24519005" cy="2724358"/>
          </a:xfrm>
          <a:prstGeom prst="rect">
            <a:avLst/>
          </a:prstGeom>
          <a:solidFill>
            <a:srgbClr val="ACAB0B">
              <a:alpha val="83368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l" defTabSz="914400"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C724777-30CE-DD61-A4C7-C09CE05FAD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0285" y="5996737"/>
            <a:ext cx="11954499" cy="173911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object 3"/>
          <p:cNvGrpSpPr/>
          <p:nvPr/>
        </p:nvGrpSpPr>
        <p:grpSpPr>
          <a:xfrm>
            <a:off x="-1" y="12823569"/>
            <a:ext cx="24386413" cy="892427"/>
            <a:chOff x="0" y="0"/>
            <a:chExt cx="24386412" cy="892425"/>
          </a:xfrm>
        </p:grpSpPr>
        <p:sp>
          <p:nvSpPr>
            <p:cNvPr id="125" name="object 4"/>
            <p:cNvSpPr/>
            <p:nvPr/>
          </p:nvSpPr>
          <p:spPr>
            <a:xfrm>
              <a:off x="0" y="446225"/>
              <a:ext cx="24386413" cy="446201"/>
            </a:xfrm>
            <a:prstGeom prst="rect">
              <a:avLst/>
            </a:prstGeom>
            <a:solidFill>
              <a:srgbClr val="63593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6" name="object 5"/>
            <p:cNvSpPr/>
            <p:nvPr/>
          </p:nvSpPr>
          <p:spPr>
            <a:xfrm>
              <a:off x="0" y="0"/>
              <a:ext cx="24386413" cy="446227"/>
            </a:xfrm>
            <a:prstGeom prst="rect">
              <a:avLst/>
            </a:prstGeom>
            <a:solidFill>
              <a:srgbClr val="AAAA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28" name="object 12"/>
          <p:cNvSpPr txBox="1"/>
          <p:nvPr/>
        </p:nvSpPr>
        <p:spPr>
          <a:xfrm>
            <a:off x="683495" y="615250"/>
            <a:ext cx="8187405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indent="12700" algn="l">
              <a:spcBef>
                <a:spcPts val="200"/>
              </a:spcBef>
              <a:defRPr sz="6000">
                <a:solidFill>
                  <a:srgbClr val="AAAA00"/>
                </a:solidFill>
                <a:latin typeface="Vista Sans OTCE Light"/>
                <a:ea typeface="Vista Sans OTCE Light"/>
                <a:cs typeface="Vista Sans OTCE Light"/>
                <a:sym typeface="Vista Sans OTCE Light"/>
              </a:defRPr>
            </a:lvl1pPr>
          </a:lstStyle>
          <a:p>
            <a:r>
              <a:rPr lang="en-US"/>
              <a:t>CONTENU</a:t>
            </a:r>
          </a:p>
        </p:txBody>
      </p:sp>
      <p:sp>
        <p:nvSpPr>
          <p:cNvPr id="142" name="Lijn"/>
          <p:cNvSpPr/>
          <p:nvPr/>
        </p:nvSpPr>
        <p:spPr>
          <a:xfrm>
            <a:off x="-203200" y="1701080"/>
            <a:ext cx="5191976" cy="1"/>
          </a:xfrm>
          <a:prstGeom prst="line">
            <a:avLst/>
          </a:prstGeom>
          <a:ln w="114300">
            <a:solidFill>
              <a:srgbClr val="ACAB0B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45" name="Rechthoek"/>
          <p:cNvSpPr/>
          <p:nvPr/>
        </p:nvSpPr>
        <p:spPr>
          <a:xfrm>
            <a:off x="4928128" y="3228838"/>
            <a:ext cx="8592548" cy="892427"/>
          </a:xfrm>
          <a:prstGeom prst="rect">
            <a:avLst/>
          </a:prstGeom>
          <a:solidFill>
            <a:srgbClr val="AAAA0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6" name="Tijdelijke aanduiding voor inhoud 2"/>
          <p:cNvSpPr txBox="1"/>
          <p:nvPr/>
        </p:nvSpPr>
        <p:spPr>
          <a:xfrm>
            <a:off x="5530593" y="3223768"/>
            <a:ext cx="14345539" cy="1095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spcBef>
                <a:spcPts val="2200"/>
              </a:spcBef>
              <a:defRPr sz="4500">
                <a:solidFill>
                  <a:srgbClr val="FFFFFF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lvl1pPr>
          </a:lstStyle>
          <a:p>
            <a:r>
              <a:rPr lang="nl-BE" sz="4000"/>
              <a:t>IDENTITÉ</a:t>
            </a:r>
            <a:endParaRPr lang="en-US" sz="4000"/>
          </a:p>
        </p:txBody>
      </p:sp>
      <p:sp>
        <p:nvSpPr>
          <p:cNvPr id="147" name="Rechthoek"/>
          <p:cNvSpPr/>
          <p:nvPr/>
        </p:nvSpPr>
        <p:spPr>
          <a:xfrm>
            <a:off x="4928128" y="4238534"/>
            <a:ext cx="8592548" cy="892426"/>
          </a:xfrm>
          <a:prstGeom prst="rect">
            <a:avLst/>
          </a:prstGeom>
          <a:solidFill>
            <a:srgbClr val="554B2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8" name="Tijdelijke aanduiding voor inhoud 2"/>
          <p:cNvSpPr txBox="1"/>
          <p:nvPr/>
        </p:nvSpPr>
        <p:spPr>
          <a:xfrm>
            <a:off x="5530589" y="4150208"/>
            <a:ext cx="14345539" cy="1095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spcBef>
                <a:spcPts val="2200"/>
              </a:spcBef>
              <a:defRPr sz="4500">
                <a:solidFill>
                  <a:srgbClr val="FFFFFF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lvl1pPr>
          </a:lstStyle>
          <a:p>
            <a:r>
              <a:rPr lang="en-US" sz="4000" dirty="0"/>
              <a:t>3 DOMAINES D'INTERVENTON</a:t>
            </a:r>
          </a:p>
        </p:txBody>
      </p:sp>
      <p:sp>
        <p:nvSpPr>
          <p:cNvPr id="149" name="Rechthoek"/>
          <p:cNvSpPr/>
          <p:nvPr/>
        </p:nvSpPr>
        <p:spPr>
          <a:xfrm>
            <a:off x="4928128" y="5248326"/>
            <a:ext cx="8592548" cy="892427"/>
          </a:xfrm>
          <a:prstGeom prst="rect">
            <a:avLst/>
          </a:prstGeom>
          <a:solidFill>
            <a:srgbClr val="EB8B2D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914400"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50" name="Tijdelijke aanduiding voor inhoud 2"/>
          <p:cNvSpPr txBox="1"/>
          <p:nvPr/>
        </p:nvSpPr>
        <p:spPr>
          <a:xfrm>
            <a:off x="5530585" y="5147301"/>
            <a:ext cx="14345539" cy="1095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spcBef>
                <a:spcPts val="2200"/>
              </a:spcBef>
              <a:defRPr sz="4500">
                <a:solidFill>
                  <a:srgbClr val="FFFFFF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lvl1pPr>
          </a:lstStyle>
          <a:p>
            <a:r>
              <a:rPr lang="en-US" sz="4000" dirty="0"/>
              <a:t>CONVICTION</a:t>
            </a:r>
          </a:p>
        </p:txBody>
      </p:sp>
      <p:sp>
        <p:nvSpPr>
          <p:cNvPr id="151" name="Rechthoek"/>
          <p:cNvSpPr/>
          <p:nvPr/>
        </p:nvSpPr>
        <p:spPr>
          <a:xfrm>
            <a:off x="4935118" y="6273142"/>
            <a:ext cx="8592548" cy="892427"/>
          </a:xfrm>
          <a:prstGeom prst="rect">
            <a:avLst/>
          </a:prstGeom>
          <a:solidFill>
            <a:srgbClr val="437A75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2" name="Tijdelijke aanduiding voor inhoud 2"/>
          <p:cNvSpPr txBox="1"/>
          <p:nvPr/>
        </p:nvSpPr>
        <p:spPr>
          <a:xfrm>
            <a:off x="5530585" y="6167026"/>
            <a:ext cx="14345539" cy="1095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spcBef>
                <a:spcPts val="2200"/>
              </a:spcBef>
              <a:defRPr sz="4500">
                <a:solidFill>
                  <a:srgbClr val="FFFFFF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lvl1pPr>
          </a:lstStyle>
          <a:p>
            <a:r>
              <a:rPr lang="en-US" sz="4000" dirty="0"/>
              <a:t>AMBASSADEURS</a:t>
            </a:r>
          </a:p>
        </p:txBody>
      </p:sp>
      <p:sp>
        <p:nvSpPr>
          <p:cNvPr id="158" name="Lijn"/>
          <p:cNvSpPr/>
          <p:nvPr/>
        </p:nvSpPr>
        <p:spPr>
          <a:xfrm>
            <a:off x="-203200" y="3670685"/>
            <a:ext cx="5191976" cy="1"/>
          </a:xfrm>
          <a:prstGeom prst="line">
            <a:avLst/>
          </a:prstGeom>
          <a:ln w="114300">
            <a:solidFill>
              <a:srgbClr val="ACAB0B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59" name="Lijn"/>
          <p:cNvSpPr/>
          <p:nvPr/>
        </p:nvSpPr>
        <p:spPr>
          <a:xfrm>
            <a:off x="-203200" y="4691321"/>
            <a:ext cx="5191976" cy="1"/>
          </a:xfrm>
          <a:prstGeom prst="line">
            <a:avLst/>
          </a:prstGeom>
          <a:ln w="114300">
            <a:solidFill>
              <a:srgbClr val="554B2D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60" name="Lijn"/>
          <p:cNvSpPr/>
          <p:nvPr/>
        </p:nvSpPr>
        <p:spPr>
          <a:xfrm>
            <a:off x="-203200" y="5647769"/>
            <a:ext cx="5191976" cy="1"/>
          </a:xfrm>
          <a:prstGeom prst="line">
            <a:avLst/>
          </a:prstGeom>
          <a:ln w="114300">
            <a:solidFill>
              <a:srgbClr val="EB8B2D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61" name="Lijn"/>
          <p:cNvSpPr/>
          <p:nvPr/>
        </p:nvSpPr>
        <p:spPr>
          <a:xfrm>
            <a:off x="-203200" y="6744386"/>
            <a:ext cx="5191976" cy="1"/>
          </a:xfrm>
          <a:prstGeom prst="line">
            <a:avLst/>
          </a:prstGeom>
          <a:ln w="114300">
            <a:solidFill>
              <a:srgbClr val="598989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20C262A1-4AB8-6A6F-7483-439AEC1081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687" y="11644712"/>
            <a:ext cx="3954584" cy="90466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Rechthoek"/>
          <p:cNvSpPr/>
          <p:nvPr/>
        </p:nvSpPr>
        <p:spPr>
          <a:xfrm>
            <a:off x="-398530" y="-559702"/>
            <a:ext cx="25739923" cy="13463694"/>
          </a:xfrm>
          <a:prstGeom prst="rect">
            <a:avLst/>
          </a:prstGeom>
          <a:solidFill>
            <a:srgbClr val="AAAA00">
              <a:alpha val="85841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1" name="Rechthoek"/>
          <p:cNvSpPr/>
          <p:nvPr/>
        </p:nvSpPr>
        <p:spPr>
          <a:xfrm>
            <a:off x="-101600" y="5537144"/>
            <a:ext cx="14180884" cy="1270001"/>
          </a:xfrm>
          <a:prstGeom prst="rect">
            <a:avLst/>
          </a:prstGeom>
          <a:solidFill>
            <a:srgbClr val="AAAA00">
              <a:alpha val="87561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24" name="object 3"/>
          <p:cNvGrpSpPr/>
          <p:nvPr/>
        </p:nvGrpSpPr>
        <p:grpSpPr>
          <a:xfrm>
            <a:off x="-1" y="12823569"/>
            <a:ext cx="24386413" cy="892427"/>
            <a:chOff x="0" y="0"/>
            <a:chExt cx="24386412" cy="892425"/>
          </a:xfrm>
        </p:grpSpPr>
        <p:sp>
          <p:nvSpPr>
            <p:cNvPr id="222" name="object 4"/>
            <p:cNvSpPr/>
            <p:nvPr/>
          </p:nvSpPr>
          <p:spPr>
            <a:xfrm>
              <a:off x="0" y="446225"/>
              <a:ext cx="24386413" cy="446201"/>
            </a:xfrm>
            <a:prstGeom prst="rect">
              <a:avLst/>
            </a:prstGeom>
            <a:solidFill>
              <a:srgbClr val="63593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3" name="object 5"/>
            <p:cNvSpPr/>
            <p:nvPr/>
          </p:nvSpPr>
          <p:spPr>
            <a:xfrm>
              <a:off x="0" y="0"/>
              <a:ext cx="24386413" cy="446227"/>
            </a:xfrm>
            <a:prstGeom prst="rect">
              <a:avLst/>
            </a:prstGeom>
            <a:solidFill>
              <a:srgbClr val="AAAA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25" name="object 12"/>
          <p:cNvSpPr txBox="1"/>
          <p:nvPr/>
        </p:nvSpPr>
        <p:spPr>
          <a:xfrm>
            <a:off x="683494" y="5710480"/>
            <a:ext cx="14776326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indent="12700" algn="l">
              <a:spcBef>
                <a:spcPts val="200"/>
              </a:spcBef>
              <a:defRPr sz="6000">
                <a:solidFill>
                  <a:srgbClr val="FFFFFF"/>
                </a:solidFill>
                <a:latin typeface="Vista Sans OTCE Light"/>
                <a:ea typeface="Vista Sans OTCE Light"/>
                <a:cs typeface="Vista Sans OTCE Light"/>
                <a:sym typeface="Vista Sans OTCE Light"/>
              </a:defRPr>
            </a:lvl1pPr>
          </a:lstStyle>
          <a:p>
            <a:r>
              <a:rPr lang="nl-BE"/>
              <a:t>IDENTITÉ</a:t>
            </a:r>
            <a:endParaRPr lang="en-US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Rechthoek"/>
          <p:cNvSpPr/>
          <p:nvPr/>
        </p:nvSpPr>
        <p:spPr>
          <a:xfrm>
            <a:off x="-101600" y="648395"/>
            <a:ext cx="5821809" cy="1063521"/>
          </a:xfrm>
          <a:prstGeom prst="rect">
            <a:avLst/>
          </a:prstGeom>
          <a:solidFill>
            <a:srgbClr val="ACAB0B">
              <a:alpha val="87561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0" name="Tijdelijke aanduiding voor inhoud 2"/>
          <p:cNvSpPr txBox="1">
            <a:spLocks noGrp="1"/>
          </p:cNvSpPr>
          <p:nvPr>
            <p:ph type="body" sz="half" idx="1"/>
          </p:nvPr>
        </p:nvSpPr>
        <p:spPr>
          <a:xfrm>
            <a:off x="1216125" y="3780383"/>
            <a:ext cx="11508508" cy="9296402"/>
          </a:xfrm>
          <a:prstGeom prst="rect">
            <a:avLst/>
          </a:prstGeom>
        </p:spPr>
        <p:txBody>
          <a:bodyPr anchor="t"/>
          <a:lstStyle/>
          <a:p>
            <a:pPr marL="457200" indent="-457200">
              <a:defRPr sz="3900">
                <a:solidFill>
                  <a:srgbClr val="535353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pPr>
            <a:r>
              <a:rPr lang="en-US" dirty="0" err="1">
                <a:ea typeface="+mj-lt"/>
                <a:cs typeface="+mj-lt"/>
              </a:rPr>
              <a:t>une</a:t>
            </a:r>
            <a:r>
              <a:rPr lang="en-US" dirty="0">
                <a:ea typeface="+mj-lt"/>
                <a:cs typeface="+mj-lt"/>
              </a:rPr>
              <a:t> ONG </a:t>
            </a:r>
            <a:r>
              <a:rPr lang="en-US" dirty="0" err="1">
                <a:ea typeface="+mj-lt"/>
                <a:cs typeface="+mj-lt"/>
              </a:rPr>
              <a:t>internationale</a:t>
            </a:r>
            <a:r>
              <a:rPr lang="en-US" dirty="0">
                <a:ea typeface="+mj-lt"/>
                <a:cs typeface="+mj-lt"/>
              </a:rPr>
              <a:t> avec plus de 40 </a:t>
            </a:r>
            <a:r>
              <a:rPr lang="en-US" dirty="0" err="1">
                <a:ea typeface="+mj-lt"/>
                <a:cs typeface="+mj-lt"/>
              </a:rPr>
              <a:t>ans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d’engagement</a:t>
            </a:r>
            <a:r>
              <a:rPr lang="en-US" dirty="0">
                <a:ea typeface="+mj-lt"/>
                <a:cs typeface="+mj-lt"/>
              </a:rPr>
              <a:t>, de savoir-faire et de collaboration dans le </a:t>
            </a:r>
            <a:r>
              <a:rPr lang="en-US" dirty="0" err="1">
                <a:ea typeface="+mj-lt"/>
                <a:cs typeface="+mj-lt"/>
              </a:rPr>
              <a:t>renforcement</a:t>
            </a:r>
            <a:r>
              <a:rPr lang="en-US" dirty="0">
                <a:ea typeface="+mj-lt"/>
                <a:cs typeface="+mj-lt"/>
              </a:rPr>
              <a:t> des </a:t>
            </a:r>
            <a:r>
              <a:rPr lang="en-US" dirty="0" err="1">
                <a:ea typeface="+mj-lt"/>
                <a:cs typeface="+mj-lt"/>
              </a:rPr>
              <a:t>capacités</a:t>
            </a:r>
            <a:r>
              <a:rPr lang="en-US" dirty="0">
                <a:ea typeface="+mj-lt"/>
                <a:cs typeface="+mj-lt"/>
              </a:rPr>
              <a:t> (para)</a:t>
            </a:r>
            <a:r>
              <a:rPr lang="en-US" dirty="0" err="1">
                <a:ea typeface="+mj-lt"/>
                <a:cs typeface="+mj-lt"/>
              </a:rPr>
              <a:t>médicales</a:t>
            </a:r>
            <a:r>
              <a:rPr lang="en-US" dirty="0">
                <a:ea typeface="+mj-lt"/>
                <a:cs typeface="+mj-lt"/>
              </a:rPr>
              <a:t>, techniques et </a:t>
            </a:r>
            <a:r>
              <a:rPr lang="en-US" dirty="0" err="1">
                <a:ea typeface="+mj-lt"/>
                <a:cs typeface="+mj-lt"/>
              </a:rPr>
              <a:t>organisationnelles</a:t>
            </a:r>
            <a:r>
              <a:rPr lang="en-US" dirty="0">
                <a:ea typeface="+mj-lt"/>
                <a:cs typeface="+mj-lt"/>
              </a:rPr>
              <a:t>. </a:t>
            </a:r>
            <a:endParaRPr lang="en-US"/>
          </a:p>
          <a:p>
            <a:pPr marL="457200" indent="-457200">
              <a:defRPr sz="3900">
                <a:solidFill>
                  <a:srgbClr val="535353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pPr>
            <a:r>
              <a:rPr lang="en-US" dirty="0">
                <a:ea typeface="+mj-lt"/>
                <a:cs typeface="+mj-lt"/>
              </a:rPr>
              <a:t>un </a:t>
            </a:r>
            <a:r>
              <a:rPr lang="en-US" dirty="0" err="1">
                <a:ea typeface="+mj-lt"/>
                <a:cs typeface="+mj-lt"/>
              </a:rPr>
              <a:t>réseau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dynamique</a:t>
            </a:r>
            <a:r>
              <a:rPr lang="en-US" dirty="0">
                <a:ea typeface="+mj-lt"/>
                <a:cs typeface="+mj-lt"/>
              </a:rPr>
              <a:t> de plus de 500 </a:t>
            </a:r>
            <a:r>
              <a:rPr lang="en-US" dirty="0" err="1">
                <a:ea typeface="+mj-lt"/>
                <a:cs typeface="+mj-lt"/>
              </a:rPr>
              <a:t>professionnels</a:t>
            </a:r>
            <a:r>
              <a:rPr lang="en-US" dirty="0">
                <a:ea typeface="+mj-lt"/>
                <a:cs typeface="+mj-lt"/>
              </a:rPr>
              <a:t> de la </a:t>
            </a:r>
            <a:r>
              <a:rPr lang="en-US" dirty="0" err="1">
                <a:ea typeface="+mj-lt"/>
                <a:cs typeface="+mj-lt"/>
              </a:rPr>
              <a:t>santé</a:t>
            </a:r>
            <a:r>
              <a:rPr lang="en-US" dirty="0">
                <a:ea typeface="+mj-lt"/>
                <a:cs typeface="+mj-lt"/>
              </a:rPr>
              <a:t> et experts </a:t>
            </a:r>
            <a:r>
              <a:rPr lang="en-US" dirty="0" err="1">
                <a:ea typeface="+mj-lt"/>
                <a:cs typeface="+mj-lt"/>
              </a:rPr>
              <a:t>en</a:t>
            </a:r>
            <a:r>
              <a:rPr lang="en-US" dirty="0">
                <a:ea typeface="+mj-lt"/>
                <a:cs typeface="+mj-lt"/>
              </a:rPr>
              <a:t> Belgique et </a:t>
            </a:r>
            <a:r>
              <a:rPr lang="en-US" dirty="0" err="1">
                <a:ea typeface="+mj-lt"/>
                <a:cs typeface="+mj-lt"/>
              </a:rPr>
              <a:t>en</a:t>
            </a:r>
            <a:r>
              <a:rPr lang="en-US" dirty="0">
                <a:ea typeface="+mj-lt"/>
                <a:cs typeface="+mj-lt"/>
              </a:rPr>
              <a:t> Afrique qui </a:t>
            </a:r>
            <a:r>
              <a:rPr lang="en-US" dirty="0" err="1">
                <a:ea typeface="+mj-lt"/>
                <a:cs typeface="+mj-lt"/>
              </a:rPr>
              <a:t>s’engagent</a:t>
            </a:r>
            <a:r>
              <a:rPr lang="en-US" dirty="0">
                <a:ea typeface="+mj-lt"/>
                <a:cs typeface="+mj-lt"/>
              </a:rPr>
              <a:t> à </a:t>
            </a:r>
            <a:r>
              <a:rPr lang="en-US" dirty="0" err="1">
                <a:ea typeface="+mj-lt"/>
                <a:cs typeface="+mj-lt"/>
              </a:rPr>
              <a:t>travailler</a:t>
            </a:r>
            <a:r>
              <a:rPr lang="en-US" dirty="0">
                <a:ea typeface="+mj-lt"/>
                <a:cs typeface="+mj-lt"/>
              </a:rPr>
              <a:t> ensemble avec </a:t>
            </a:r>
            <a:r>
              <a:rPr lang="en-US" dirty="0" err="1">
                <a:ea typeface="+mj-lt"/>
                <a:cs typeface="+mj-lt"/>
              </a:rPr>
              <a:t>leurs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collègues</a:t>
            </a:r>
            <a:r>
              <a:rPr lang="en-US" dirty="0">
                <a:ea typeface="+mj-lt"/>
                <a:cs typeface="+mj-lt"/>
              </a:rPr>
              <a:t> pour des </a:t>
            </a:r>
            <a:r>
              <a:rPr lang="en-US" dirty="0" err="1">
                <a:ea typeface="+mj-lt"/>
                <a:cs typeface="+mj-lt"/>
              </a:rPr>
              <a:t>soins</a:t>
            </a:r>
            <a:r>
              <a:rPr lang="en-US" dirty="0">
                <a:ea typeface="+mj-lt"/>
                <a:cs typeface="+mj-lt"/>
              </a:rPr>
              <a:t> de </a:t>
            </a:r>
            <a:r>
              <a:rPr lang="en-US" dirty="0" err="1">
                <a:ea typeface="+mj-lt"/>
                <a:cs typeface="+mj-lt"/>
              </a:rPr>
              <a:t>santé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accessibles</a:t>
            </a:r>
            <a:r>
              <a:rPr lang="en-US" dirty="0">
                <a:ea typeface="+mj-lt"/>
                <a:cs typeface="+mj-lt"/>
              </a:rPr>
              <a:t>, de </a:t>
            </a:r>
            <a:r>
              <a:rPr lang="en-US" dirty="0" err="1">
                <a:ea typeface="+mj-lt"/>
                <a:cs typeface="+mj-lt"/>
              </a:rPr>
              <a:t>qualité</a:t>
            </a:r>
            <a:r>
              <a:rPr lang="en-US" dirty="0">
                <a:ea typeface="+mj-lt"/>
                <a:cs typeface="+mj-lt"/>
              </a:rPr>
              <a:t> et </a:t>
            </a:r>
            <a:r>
              <a:rPr lang="en-US" dirty="0" err="1">
                <a:ea typeface="+mj-lt"/>
                <a:cs typeface="+mj-lt"/>
              </a:rPr>
              <a:t>résilients</a:t>
            </a:r>
            <a:r>
              <a:rPr lang="en-US" dirty="0">
                <a:ea typeface="+mj-lt"/>
                <a:cs typeface="+mj-lt"/>
              </a:rPr>
              <a:t>.</a:t>
            </a:r>
            <a:endParaRPr dirty="0" err="1"/>
          </a:p>
        </p:txBody>
      </p:sp>
      <p:grpSp>
        <p:nvGrpSpPr>
          <p:cNvPr id="233" name="object 3"/>
          <p:cNvGrpSpPr/>
          <p:nvPr/>
        </p:nvGrpSpPr>
        <p:grpSpPr>
          <a:xfrm>
            <a:off x="-1" y="12823569"/>
            <a:ext cx="24386413" cy="892427"/>
            <a:chOff x="0" y="0"/>
            <a:chExt cx="24386412" cy="892425"/>
          </a:xfrm>
        </p:grpSpPr>
        <p:sp>
          <p:nvSpPr>
            <p:cNvPr id="231" name="object 4"/>
            <p:cNvSpPr/>
            <p:nvPr/>
          </p:nvSpPr>
          <p:spPr>
            <a:xfrm>
              <a:off x="0" y="446225"/>
              <a:ext cx="24386413" cy="446201"/>
            </a:xfrm>
            <a:prstGeom prst="rect">
              <a:avLst/>
            </a:prstGeom>
            <a:solidFill>
              <a:srgbClr val="63593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" name="object 5"/>
            <p:cNvSpPr/>
            <p:nvPr/>
          </p:nvSpPr>
          <p:spPr>
            <a:xfrm>
              <a:off x="0" y="0"/>
              <a:ext cx="24386413" cy="446227"/>
            </a:xfrm>
            <a:prstGeom prst="rect">
              <a:avLst/>
            </a:prstGeom>
            <a:solidFill>
              <a:srgbClr val="AAAA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47" name="object 12"/>
          <p:cNvSpPr txBox="1"/>
          <p:nvPr/>
        </p:nvSpPr>
        <p:spPr>
          <a:xfrm>
            <a:off x="683494" y="787741"/>
            <a:ext cx="5191977" cy="784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indent="12700" algn="l">
              <a:spcBef>
                <a:spcPts val="200"/>
              </a:spcBef>
              <a:defRPr sz="5100">
                <a:solidFill>
                  <a:srgbClr val="FFFFFF"/>
                </a:solidFill>
                <a:latin typeface="Vista Sans OTCE Light"/>
                <a:ea typeface="Vista Sans OTCE Light"/>
                <a:cs typeface="Vista Sans OTCE Light"/>
                <a:sym typeface="Vista Sans OTCE Light"/>
              </a:defRPr>
            </a:lvl1pPr>
          </a:lstStyle>
          <a:p>
            <a:r>
              <a:rPr lang="nl-BE"/>
              <a:t>IDENTITÉ</a:t>
            </a:r>
            <a:endParaRPr lang="en-US"/>
          </a:p>
        </p:txBody>
      </p:sp>
      <p:sp>
        <p:nvSpPr>
          <p:cNvPr id="248" name="Lijn"/>
          <p:cNvSpPr/>
          <p:nvPr/>
        </p:nvSpPr>
        <p:spPr>
          <a:xfrm>
            <a:off x="-203200" y="1701080"/>
            <a:ext cx="5191976" cy="1"/>
          </a:xfrm>
          <a:prstGeom prst="line">
            <a:avLst/>
          </a:prstGeom>
          <a:ln w="114300">
            <a:solidFill>
              <a:srgbClr val="ACAB0B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BE3D7964-014F-4F95-889A-70BCB96C9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79424" y="2036826"/>
            <a:ext cx="10704576" cy="85702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015F7EF-7CAF-DCEE-2964-F10D8739F9E4}"/>
              </a:ext>
            </a:extLst>
          </p:cNvPr>
          <p:cNvSpPr txBox="1"/>
          <p:nvPr/>
        </p:nvSpPr>
        <p:spPr>
          <a:xfrm>
            <a:off x="480049" y="2265759"/>
            <a:ext cx="6924430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 dirty="0">
                <a:solidFill>
                  <a:srgbClr val="AAAA00"/>
                </a:solidFill>
                <a:latin typeface="Vista Sans OTCE Medium"/>
              </a:rPr>
              <a:t>Ensemble nous </a:t>
            </a:r>
            <a:r>
              <a:rPr lang="en-US" sz="4800" dirty="0" err="1">
                <a:solidFill>
                  <a:srgbClr val="AAAA00"/>
                </a:solidFill>
                <a:latin typeface="Vista Sans OTCE Medium"/>
              </a:rPr>
              <a:t>sommes</a:t>
            </a:r>
            <a:endParaRPr lang="en-US" sz="4800">
              <a:solidFill>
                <a:srgbClr val="AAAA00"/>
              </a:solidFill>
              <a:latin typeface="Vista Sans OTCE Medium"/>
            </a:endParaRP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19775C72-E1F3-D355-43CD-D4225257CD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" y="11528310"/>
            <a:ext cx="3954584" cy="90466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Tijdelijke aanduiding voor inhoud 2"/>
          <p:cNvSpPr txBox="1">
            <a:spLocks noGrp="1"/>
          </p:cNvSpPr>
          <p:nvPr>
            <p:ph type="body" sz="half" idx="1"/>
          </p:nvPr>
        </p:nvSpPr>
        <p:spPr>
          <a:xfrm>
            <a:off x="3417433" y="3479700"/>
            <a:ext cx="9420414" cy="731397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57200" indent="-457200">
              <a:defRPr sz="3900">
                <a:solidFill>
                  <a:srgbClr val="535353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pPr>
            <a:r>
              <a:rPr lang="fr-FR" dirty="0"/>
              <a:t>l'engagement de nombreux professionnels de la santé et d’autres volontaires</a:t>
            </a:r>
          </a:p>
          <a:p>
            <a:pPr marL="457200" indent="-457200">
              <a:defRPr sz="3900">
                <a:solidFill>
                  <a:srgbClr val="535353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pPr>
            <a:r>
              <a:rPr lang="fr-FR" dirty="0"/>
              <a:t>notre expertise en matière de services de base pour un hôpital de référence</a:t>
            </a:r>
          </a:p>
          <a:p>
            <a:pPr marL="457200" indent="-457200">
              <a:defRPr sz="3900">
                <a:solidFill>
                  <a:srgbClr val="535353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pPr>
            <a:r>
              <a:rPr lang="nl-BE" dirty="0" err="1"/>
              <a:t>une</a:t>
            </a:r>
            <a:r>
              <a:rPr lang="nl-BE" dirty="0"/>
              <a:t> approche </a:t>
            </a:r>
            <a:r>
              <a:rPr lang="nl-BE" dirty="0" err="1"/>
              <a:t>axée</a:t>
            </a:r>
            <a:r>
              <a:rPr lang="nl-BE" dirty="0"/>
              <a:t> </a:t>
            </a:r>
            <a:r>
              <a:rPr lang="nl-BE" dirty="0" err="1"/>
              <a:t>sur</a:t>
            </a:r>
            <a:r>
              <a:rPr lang="nl-BE" dirty="0"/>
              <a:t> </a:t>
            </a:r>
            <a:r>
              <a:rPr lang="nl-BE" dirty="0" err="1"/>
              <a:t>le</a:t>
            </a:r>
            <a:r>
              <a:rPr lang="nl-BE" dirty="0"/>
              <a:t> </a:t>
            </a:r>
            <a:r>
              <a:rPr lang="nl-BE" dirty="0" err="1"/>
              <a:t>patient</a:t>
            </a:r>
            <a:endParaRPr lang="en-US" dirty="0"/>
          </a:p>
          <a:p>
            <a:pPr marL="0" indent="0">
              <a:buSzTx/>
              <a:buNone/>
              <a:defRPr sz="3900" b="1">
                <a:latin typeface="Vista Sans OTCE Reg"/>
                <a:ea typeface="Vista Sans OTCE Reg"/>
                <a:cs typeface="Vista Sans OTCE Reg"/>
                <a:sym typeface="Vista Sans OTCE Reg"/>
              </a:defRPr>
            </a:pPr>
            <a:r>
              <a:rPr lang="fr-FR" sz="3900" dirty="0">
                <a:solidFill>
                  <a:srgbClr val="535353"/>
                </a:solidFill>
                <a:latin typeface="Vista Sans OTCE Book"/>
              </a:rPr>
              <a:t>C’est ainsi que les hôpitaux peuvent grandir. C’est ainsi que les professionnels de la santé peuvent se développer. C’est ainsi que les patients reçoivent les meilleurs soins.</a:t>
            </a:r>
            <a:endParaRPr sz="3900" dirty="0">
              <a:solidFill>
                <a:srgbClr val="535353"/>
              </a:solidFill>
              <a:latin typeface="Vista Sans OTCE Book"/>
            </a:endParaRPr>
          </a:p>
        </p:txBody>
      </p:sp>
      <p:grpSp>
        <p:nvGrpSpPr>
          <p:cNvPr id="253" name="object 3"/>
          <p:cNvGrpSpPr/>
          <p:nvPr/>
        </p:nvGrpSpPr>
        <p:grpSpPr>
          <a:xfrm>
            <a:off x="-1" y="12823569"/>
            <a:ext cx="24386413" cy="892427"/>
            <a:chOff x="0" y="0"/>
            <a:chExt cx="24386412" cy="892425"/>
          </a:xfrm>
        </p:grpSpPr>
        <p:sp>
          <p:nvSpPr>
            <p:cNvPr id="251" name="object 4"/>
            <p:cNvSpPr/>
            <p:nvPr/>
          </p:nvSpPr>
          <p:spPr>
            <a:xfrm>
              <a:off x="0" y="446225"/>
              <a:ext cx="24386413" cy="446201"/>
            </a:xfrm>
            <a:prstGeom prst="rect">
              <a:avLst/>
            </a:prstGeom>
            <a:solidFill>
              <a:srgbClr val="63593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object 5"/>
            <p:cNvSpPr/>
            <p:nvPr/>
          </p:nvSpPr>
          <p:spPr>
            <a:xfrm>
              <a:off x="0" y="0"/>
              <a:ext cx="24386413" cy="446227"/>
            </a:xfrm>
            <a:prstGeom prst="rect">
              <a:avLst/>
            </a:prstGeom>
            <a:solidFill>
              <a:srgbClr val="AAAA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67" name="object 12"/>
          <p:cNvSpPr txBox="1"/>
          <p:nvPr/>
        </p:nvSpPr>
        <p:spPr>
          <a:xfrm>
            <a:off x="791971" y="2157733"/>
            <a:ext cx="12783326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indent="12700" algn="l">
              <a:spcBef>
                <a:spcPts val="200"/>
              </a:spcBef>
              <a:defRPr sz="6000">
                <a:solidFill>
                  <a:srgbClr val="AAAA00"/>
                </a:solidFill>
                <a:latin typeface="Vista Sans OTCE Medium"/>
                <a:ea typeface="Vista Sans OTCE Medium"/>
                <a:cs typeface="Vista Sans OTCE Medium"/>
                <a:sym typeface="Vista Sans OTCE Medium"/>
              </a:defRPr>
            </a:lvl1pPr>
          </a:lstStyle>
          <a:p>
            <a:r>
              <a:rPr lang="nl-BE" err="1"/>
              <a:t>Notre</a:t>
            </a:r>
            <a:r>
              <a:rPr lang="nl-BE"/>
              <a:t> force </a:t>
            </a:r>
            <a:r>
              <a:rPr lang="nl-BE" err="1"/>
              <a:t>réside</a:t>
            </a:r>
            <a:r>
              <a:rPr lang="nl-BE"/>
              <a:t> dans</a:t>
            </a:r>
            <a:endParaRPr/>
          </a:p>
        </p:txBody>
      </p:sp>
      <p:sp>
        <p:nvSpPr>
          <p:cNvPr id="268" name="Rechthoek"/>
          <p:cNvSpPr/>
          <p:nvPr/>
        </p:nvSpPr>
        <p:spPr>
          <a:xfrm>
            <a:off x="-101600" y="648395"/>
            <a:ext cx="5821809" cy="1063521"/>
          </a:xfrm>
          <a:prstGeom prst="rect">
            <a:avLst/>
          </a:prstGeom>
          <a:solidFill>
            <a:srgbClr val="ACAB0B">
              <a:alpha val="87561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9" name="object 12"/>
          <p:cNvSpPr txBox="1"/>
          <p:nvPr/>
        </p:nvSpPr>
        <p:spPr>
          <a:xfrm>
            <a:off x="683494" y="787741"/>
            <a:ext cx="5191977" cy="784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indent="12700" algn="l">
              <a:spcBef>
                <a:spcPts val="200"/>
              </a:spcBef>
              <a:defRPr sz="5100">
                <a:solidFill>
                  <a:srgbClr val="FFFFFF"/>
                </a:solidFill>
                <a:latin typeface="Vista Sans OTCE Light"/>
                <a:ea typeface="Vista Sans OTCE Light"/>
                <a:cs typeface="Vista Sans OTCE Light"/>
                <a:sym typeface="Vista Sans OTCE Light"/>
              </a:defRPr>
            </a:lvl1pPr>
          </a:lstStyle>
          <a:p>
            <a:r>
              <a:rPr lang="nl-BE"/>
              <a:t>IDENTITÉ</a:t>
            </a:r>
            <a:endParaRPr lang="en-US"/>
          </a:p>
        </p:txBody>
      </p:sp>
      <p:sp>
        <p:nvSpPr>
          <p:cNvPr id="270" name="Lijn"/>
          <p:cNvSpPr/>
          <p:nvPr/>
        </p:nvSpPr>
        <p:spPr>
          <a:xfrm>
            <a:off x="-203200" y="1701080"/>
            <a:ext cx="5191976" cy="1"/>
          </a:xfrm>
          <a:prstGeom prst="line">
            <a:avLst/>
          </a:prstGeom>
          <a:ln w="114300">
            <a:solidFill>
              <a:srgbClr val="ACAB0B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271" name="GHazv_9148.jpg" descr="GHazv_9148.jpg"/>
          <p:cNvPicPr>
            <a:picLocks noChangeAspect="1"/>
          </p:cNvPicPr>
          <p:nvPr/>
        </p:nvPicPr>
        <p:blipFill>
          <a:blip r:embed="rId3"/>
          <a:srcRect r="10704"/>
          <a:stretch>
            <a:fillRect/>
          </a:stretch>
        </p:blipFill>
        <p:spPr>
          <a:xfrm>
            <a:off x="13199076" y="2163616"/>
            <a:ext cx="11173152" cy="834821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CDCE9451-3501-2104-0E34-CB108AA883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438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altLang="nl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altLang="nl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CCEDA75-9DA8-1BF3-61DC-AA289FF554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2438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altLang="nl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altLang="nl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2D74BD8-7BE4-BBA0-75C0-A79145781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2438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altLang="nl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BE" altLang="nl-B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5" name="Picture 6">
            <a:extLst>
              <a:ext uri="{FF2B5EF4-FFF2-40B4-BE49-F238E27FC236}">
                <a16:creationId xmlns:a16="http://schemas.microsoft.com/office/drawing/2014/main" id="{5B0E8252-D552-4676-AE66-B5834B3D1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690" y="11528310"/>
            <a:ext cx="3954584" cy="90466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Tijdelijke aanduiding voor inhoud 2"/>
          <p:cNvSpPr txBox="1">
            <a:spLocks noGrp="1"/>
          </p:cNvSpPr>
          <p:nvPr>
            <p:ph type="body" sz="quarter" idx="1"/>
          </p:nvPr>
        </p:nvSpPr>
        <p:spPr>
          <a:xfrm>
            <a:off x="1472775" y="2769125"/>
            <a:ext cx="10622799" cy="6691695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3900" b="1">
                <a:solidFill>
                  <a:srgbClr val="5E5E5E"/>
                </a:solidFill>
                <a:latin typeface="Vista Sans OTCE Reg"/>
                <a:ea typeface="Vista Sans OTCE Reg"/>
                <a:cs typeface="Vista Sans OTCE Reg"/>
                <a:sym typeface="Vista Sans OTCE Reg"/>
              </a:defRPr>
            </a:pPr>
            <a:r>
              <a:rPr lang="nl-BE" dirty="0"/>
              <a:t>Le </a:t>
            </a:r>
            <a:r>
              <a:rPr lang="nl-BE" dirty="0" err="1"/>
              <a:t>savoir</a:t>
            </a:r>
            <a:r>
              <a:rPr lang="nl-BE" dirty="0"/>
              <a:t> </a:t>
            </a:r>
            <a:r>
              <a:rPr lang="nl-BE" dirty="0" err="1"/>
              <a:t>guérit</a:t>
            </a:r>
            <a:r>
              <a:rPr dirty="0"/>
              <a:t>! </a:t>
            </a:r>
            <a:endParaRPr lang="nl-BE" dirty="0"/>
          </a:p>
          <a:p>
            <a:pPr marL="0" indent="0">
              <a:spcBef>
                <a:spcPts val="1800"/>
              </a:spcBef>
              <a:buSzTx/>
              <a:buNone/>
              <a:defRPr sz="3900" b="1">
                <a:solidFill>
                  <a:srgbClr val="5E5E5E"/>
                </a:solidFill>
                <a:latin typeface="Vista Sans OTCE Reg"/>
                <a:ea typeface="Vista Sans OTCE Reg"/>
                <a:cs typeface="Vista Sans OTCE Reg"/>
                <a:sym typeface="Vista Sans OTCE Reg"/>
              </a:defRPr>
            </a:pPr>
            <a:endParaRPr dirty="0"/>
          </a:p>
          <a:p>
            <a:pPr marL="0" indent="0" eaLnBrk="1" hangingPunct="1">
              <a:spcBef>
                <a:spcPts val="0"/>
              </a:spcBef>
              <a:spcAft>
                <a:spcPts val="1200"/>
              </a:spcAft>
              <a:buNone/>
            </a:pPr>
            <a:r>
              <a:rPr lang="fr-BE" sz="3900" dirty="0">
                <a:solidFill>
                  <a:srgbClr val="535353"/>
                </a:solidFill>
                <a:latin typeface="Vista Sans OTCE Book"/>
              </a:rPr>
              <a:t>Médecins Sans Vacances  renforce les capacités d’hôpitaux en Afrique subsaharienne pour contribuer activement au développement de soins de qualité et accessibles à la population locale.</a:t>
            </a:r>
          </a:p>
        </p:txBody>
      </p:sp>
      <p:grpSp>
        <p:nvGrpSpPr>
          <p:cNvPr id="278" name="object 3"/>
          <p:cNvGrpSpPr/>
          <p:nvPr/>
        </p:nvGrpSpPr>
        <p:grpSpPr>
          <a:xfrm>
            <a:off x="-1" y="12823569"/>
            <a:ext cx="24386413" cy="892427"/>
            <a:chOff x="0" y="0"/>
            <a:chExt cx="24386412" cy="892425"/>
          </a:xfrm>
        </p:grpSpPr>
        <p:sp>
          <p:nvSpPr>
            <p:cNvPr id="276" name="object 4"/>
            <p:cNvSpPr/>
            <p:nvPr/>
          </p:nvSpPr>
          <p:spPr>
            <a:xfrm>
              <a:off x="0" y="446225"/>
              <a:ext cx="24386413" cy="446201"/>
            </a:xfrm>
            <a:prstGeom prst="rect">
              <a:avLst/>
            </a:prstGeom>
            <a:solidFill>
              <a:srgbClr val="63593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7" name="object 5"/>
            <p:cNvSpPr/>
            <p:nvPr/>
          </p:nvSpPr>
          <p:spPr>
            <a:xfrm>
              <a:off x="0" y="0"/>
              <a:ext cx="24386413" cy="446227"/>
            </a:xfrm>
            <a:prstGeom prst="rect">
              <a:avLst/>
            </a:prstGeom>
            <a:solidFill>
              <a:srgbClr val="AAAA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292" name="object 12"/>
          <p:cNvSpPr txBox="1"/>
          <p:nvPr/>
        </p:nvSpPr>
        <p:spPr>
          <a:xfrm>
            <a:off x="630858" y="2415301"/>
            <a:ext cx="12783326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indent="12700" algn="l">
              <a:spcBef>
                <a:spcPts val="200"/>
              </a:spcBef>
              <a:defRPr sz="6000">
                <a:solidFill>
                  <a:srgbClr val="AAAA00"/>
                </a:solidFill>
                <a:latin typeface="Vista Sans OTCE Medium"/>
                <a:ea typeface="Vista Sans OTCE Medium"/>
                <a:cs typeface="Vista Sans OTCE Medium"/>
                <a:sym typeface="Vista Sans OTCE Medium"/>
              </a:defRPr>
            </a:lvl1pPr>
          </a:lstStyle>
          <a:p>
            <a:r>
              <a:rPr lang="nl-BE"/>
              <a:t>La </a:t>
            </a:r>
            <a:r>
              <a:rPr lang="nl-BE" err="1"/>
              <a:t>vision</a:t>
            </a:r>
            <a:r>
              <a:rPr lang="nl-BE"/>
              <a:t> de </a:t>
            </a:r>
            <a:r>
              <a:rPr lang="nl-BE" err="1"/>
              <a:t>notre</a:t>
            </a:r>
            <a:r>
              <a:rPr lang="nl-BE"/>
              <a:t> </a:t>
            </a:r>
            <a:r>
              <a:rPr lang="nl-BE" err="1"/>
              <a:t>réseau</a:t>
            </a:r>
            <a:endParaRPr/>
          </a:p>
        </p:txBody>
      </p:sp>
      <p:sp>
        <p:nvSpPr>
          <p:cNvPr id="293" name="Rechthoek"/>
          <p:cNvSpPr/>
          <p:nvPr/>
        </p:nvSpPr>
        <p:spPr>
          <a:xfrm>
            <a:off x="-101600" y="648395"/>
            <a:ext cx="5821809" cy="1063521"/>
          </a:xfrm>
          <a:prstGeom prst="rect">
            <a:avLst/>
          </a:prstGeom>
          <a:solidFill>
            <a:srgbClr val="ACAB0B">
              <a:alpha val="87561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4" name="object 12"/>
          <p:cNvSpPr txBox="1"/>
          <p:nvPr/>
        </p:nvSpPr>
        <p:spPr>
          <a:xfrm>
            <a:off x="683494" y="787741"/>
            <a:ext cx="5191977" cy="784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indent="12700" algn="l">
              <a:spcBef>
                <a:spcPts val="200"/>
              </a:spcBef>
              <a:defRPr sz="5100">
                <a:solidFill>
                  <a:srgbClr val="FFFFFF"/>
                </a:solidFill>
                <a:latin typeface="Vista Sans OTCE Light"/>
                <a:ea typeface="Vista Sans OTCE Light"/>
                <a:cs typeface="Vista Sans OTCE Light"/>
                <a:sym typeface="Vista Sans OTCE Light"/>
              </a:defRPr>
            </a:lvl1pPr>
          </a:lstStyle>
          <a:p>
            <a:r>
              <a:rPr lang="nl-BE"/>
              <a:t>IDENTITÉ</a:t>
            </a:r>
            <a:endParaRPr lang="en-US"/>
          </a:p>
        </p:txBody>
      </p:sp>
      <p:sp>
        <p:nvSpPr>
          <p:cNvPr id="295" name="Lijn"/>
          <p:cNvSpPr/>
          <p:nvPr/>
        </p:nvSpPr>
        <p:spPr>
          <a:xfrm>
            <a:off x="-203200" y="1701080"/>
            <a:ext cx="5191976" cy="1"/>
          </a:xfrm>
          <a:prstGeom prst="line">
            <a:avLst/>
          </a:prstGeom>
          <a:ln w="114300">
            <a:solidFill>
              <a:srgbClr val="ACAB0B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296" name="IMG_2154.JPG" descr="IMG_2154.JPG"/>
          <p:cNvPicPr>
            <a:picLocks noChangeAspect="1"/>
          </p:cNvPicPr>
          <p:nvPr/>
        </p:nvPicPr>
        <p:blipFill>
          <a:blip r:embed="rId2"/>
          <a:srcRect l="18033" r="22427"/>
          <a:stretch>
            <a:fillRect/>
          </a:stretch>
        </p:blipFill>
        <p:spPr>
          <a:xfrm>
            <a:off x="12945737" y="0"/>
            <a:ext cx="11452575" cy="1282356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02866ED0-4426-40D8-825B-CB37F4F400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" y="11528310"/>
            <a:ext cx="3954584" cy="90466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5692620" y="3558994"/>
            <a:ext cx="17354290" cy="8356949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fr-BE" sz="3900" dirty="0">
                <a:solidFill>
                  <a:srgbClr val="535353"/>
                </a:solidFill>
                <a:latin typeface="Vista Sans OTCE Book"/>
              </a:rPr>
              <a:t>Médecins Sans Vacances est convaincu que: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fr-BE" sz="3900" dirty="0">
              <a:solidFill>
                <a:srgbClr val="535353"/>
              </a:solidFill>
              <a:latin typeface="Vista Sans OTCE Book"/>
            </a:endParaRPr>
          </a:p>
          <a:p>
            <a:pPr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fr-BE" sz="3900" dirty="0">
                <a:solidFill>
                  <a:srgbClr val="535353"/>
                </a:solidFill>
                <a:latin typeface="Vista Sans OTCE Book"/>
              </a:rPr>
              <a:t>les bénéficiaires locaux peuvent mettre en place </a:t>
            </a:r>
            <a:r>
              <a:rPr lang="fr-BE" sz="3900" b="1" dirty="0">
                <a:solidFill>
                  <a:srgbClr val="535353"/>
                </a:solidFill>
                <a:latin typeface="Vista Sans OTCE Book"/>
              </a:rPr>
              <a:t>des soins de santé accessibles et de qualité.</a:t>
            </a:r>
          </a:p>
          <a:p>
            <a:pPr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fr-BE" sz="3900" dirty="0">
                <a:solidFill>
                  <a:srgbClr val="535353"/>
                </a:solidFill>
                <a:latin typeface="Vista Sans OTCE Book"/>
              </a:rPr>
              <a:t>Grâce à </a:t>
            </a:r>
            <a:r>
              <a:rPr lang="fr-BE" sz="3900" b="1" dirty="0">
                <a:solidFill>
                  <a:srgbClr val="535353"/>
                </a:solidFill>
                <a:latin typeface="Vista Sans OTCE Book"/>
              </a:rPr>
              <a:t>l’échange d’expertise (para)médicale et à l’appui organisationnel, technique et matériel,</a:t>
            </a:r>
            <a:r>
              <a:rPr lang="fr-BE" sz="3900" dirty="0">
                <a:solidFill>
                  <a:srgbClr val="535353"/>
                </a:solidFill>
                <a:latin typeface="Vista Sans OTCE Book"/>
              </a:rPr>
              <a:t> nos bénéficiaires en Afrique subsaharienne sont en mesure de mieux assumer leur rôle dans le système de santé.</a:t>
            </a:r>
          </a:p>
          <a:p>
            <a:pPr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fr-BE" sz="3900" dirty="0">
                <a:solidFill>
                  <a:srgbClr val="535353"/>
                </a:solidFill>
                <a:latin typeface="Vista Sans OTCE Book"/>
              </a:rPr>
              <a:t>Le </a:t>
            </a:r>
            <a:r>
              <a:rPr lang="fr-BE" sz="3900" b="1" dirty="0">
                <a:solidFill>
                  <a:srgbClr val="535353"/>
                </a:solidFill>
                <a:latin typeface="Vista Sans OTCE Book"/>
              </a:rPr>
              <a:t>dynamisme de nos experts et la collaboration des acteurs locaux </a:t>
            </a:r>
            <a:r>
              <a:rPr lang="fr-BE" sz="3900" dirty="0">
                <a:solidFill>
                  <a:srgbClr val="535353"/>
                </a:solidFill>
                <a:latin typeface="Vista Sans OTCE Book"/>
              </a:rPr>
              <a:t>et d’autres rendent cela possible. </a:t>
            </a:r>
          </a:p>
          <a:p>
            <a:pPr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fr-BE" sz="3900" dirty="0">
                <a:solidFill>
                  <a:srgbClr val="535353"/>
                </a:solidFill>
                <a:latin typeface="Vista Sans OTCE Book"/>
              </a:rPr>
              <a:t>Nos partenariats s’appuient sur un </a:t>
            </a:r>
            <a:r>
              <a:rPr lang="fr-BE" sz="3900" b="1" dirty="0">
                <a:solidFill>
                  <a:srgbClr val="535353"/>
                </a:solidFill>
                <a:latin typeface="Vista Sans OTCE Book"/>
              </a:rPr>
              <a:t>dialogue respectueux</a:t>
            </a:r>
            <a:r>
              <a:rPr lang="fr-BE" sz="3900" dirty="0">
                <a:solidFill>
                  <a:srgbClr val="535353"/>
                </a:solidFill>
                <a:latin typeface="Vista Sans OTCE Book"/>
              </a:rPr>
              <a:t>, sur </a:t>
            </a:r>
            <a:r>
              <a:rPr lang="fr-BE" sz="3900" b="1" dirty="0">
                <a:solidFill>
                  <a:srgbClr val="535353"/>
                </a:solidFill>
                <a:latin typeface="Vista Sans OTCE Book"/>
              </a:rPr>
              <a:t>un échange de connaissances</a:t>
            </a:r>
            <a:r>
              <a:rPr lang="fr-BE" sz="3900" dirty="0">
                <a:solidFill>
                  <a:srgbClr val="535353"/>
                </a:solidFill>
                <a:latin typeface="Vista Sans OTCE Book"/>
              </a:rPr>
              <a:t> qui tient compte du contexte et sur des relations à long terme. </a:t>
            </a:r>
          </a:p>
        </p:txBody>
      </p:sp>
      <p:grpSp>
        <p:nvGrpSpPr>
          <p:cNvPr id="301" name="object 3"/>
          <p:cNvGrpSpPr/>
          <p:nvPr/>
        </p:nvGrpSpPr>
        <p:grpSpPr>
          <a:xfrm>
            <a:off x="-1" y="12823569"/>
            <a:ext cx="24386413" cy="892427"/>
            <a:chOff x="0" y="0"/>
            <a:chExt cx="24386412" cy="892425"/>
          </a:xfrm>
        </p:grpSpPr>
        <p:sp>
          <p:nvSpPr>
            <p:cNvPr id="299" name="object 4"/>
            <p:cNvSpPr/>
            <p:nvPr/>
          </p:nvSpPr>
          <p:spPr>
            <a:xfrm>
              <a:off x="0" y="446225"/>
              <a:ext cx="24386413" cy="446201"/>
            </a:xfrm>
            <a:prstGeom prst="rect">
              <a:avLst/>
            </a:prstGeom>
            <a:solidFill>
              <a:srgbClr val="63593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" name="object 5"/>
            <p:cNvSpPr/>
            <p:nvPr/>
          </p:nvSpPr>
          <p:spPr>
            <a:xfrm>
              <a:off x="0" y="0"/>
              <a:ext cx="24386413" cy="446227"/>
            </a:xfrm>
            <a:prstGeom prst="rect">
              <a:avLst/>
            </a:prstGeom>
            <a:solidFill>
              <a:srgbClr val="AAAA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15" name="object 12"/>
          <p:cNvSpPr txBox="1"/>
          <p:nvPr/>
        </p:nvSpPr>
        <p:spPr>
          <a:xfrm>
            <a:off x="791971" y="2272347"/>
            <a:ext cx="12783326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indent="12700" algn="l">
              <a:spcBef>
                <a:spcPts val="200"/>
              </a:spcBef>
              <a:defRPr sz="6000">
                <a:solidFill>
                  <a:srgbClr val="AAAA00"/>
                </a:solidFill>
                <a:latin typeface="Vista Sans OTCE Medium"/>
                <a:ea typeface="Vista Sans OTCE Medium"/>
                <a:cs typeface="Vista Sans OTCE Medium"/>
                <a:sym typeface="Vista Sans OTCE Medium"/>
              </a:defRPr>
            </a:lvl1pPr>
          </a:lstStyle>
          <a:p>
            <a:r>
              <a:rPr lang="nl-BE" err="1"/>
              <a:t>Notre</a:t>
            </a:r>
            <a:r>
              <a:rPr lang="nl-BE"/>
              <a:t> mission</a:t>
            </a:r>
            <a:endParaRPr/>
          </a:p>
        </p:txBody>
      </p:sp>
      <p:sp>
        <p:nvSpPr>
          <p:cNvPr id="316" name="Rechthoek"/>
          <p:cNvSpPr/>
          <p:nvPr/>
        </p:nvSpPr>
        <p:spPr>
          <a:xfrm>
            <a:off x="-101600" y="648395"/>
            <a:ext cx="5821809" cy="1063521"/>
          </a:xfrm>
          <a:prstGeom prst="rect">
            <a:avLst/>
          </a:prstGeom>
          <a:solidFill>
            <a:srgbClr val="ACAB0B">
              <a:alpha val="87561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7" name="object 12"/>
          <p:cNvSpPr txBox="1"/>
          <p:nvPr/>
        </p:nvSpPr>
        <p:spPr>
          <a:xfrm>
            <a:off x="683494" y="787741"/>
            <a:ext cx="5191977" cy="784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indent="12700" algn="l">
              <a:spcBef>
                <a:spcPts val="200"/>
              </a:spcBef>
              <a:defRPr sz="5100">
                <a:solidFill>
                  <a:srgbClr val="FFFFFF"/>
                </a:solidFill>
                <a:latin typeface="Vista Sans OTCE Light"/>
                <a:ea typeface="Vista Sans OTCE Light"/>
                <a:cs typeface="Vista Sans OTCE Light"/>
                <a:sym typeface="Vista Sans OTCE Light"/>
              </a:defRPr>
            </a:lvl1pPr>
          </a:lstStyle>
          <a:p>
            <a:r>
              <a:rPr lang="nl-BE"/>
              <a:t>IDENTITÉ</a:t>
            </a:r>
            <a:endParaRPr lang="en-US"/>
          </a:p>
        </p:txBody>
      </p:sp>
      <p:sp>
        <p:nvSpPr>
          <p:cNvPr id="318" name="Lijn"/>
          <p:cNvSpPr/>
          <p:nvPr/>
        </p:nvSpPr>
        <p:spPr>
          <a:xfrm>
            <a:off x="-203200" y="1701080"/>
            <a:ext cx="5191976" cy="1"/>
          </a:xfrm>
          <a:prstGeom prst="line">
            <a:avLst/>
          </a:prstGeom>
          <a:ln w="114300">
            <a:solidFill>
              <a:srgbClr val="ACAB0B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11" name="Picture 6">
            <a:extLst>
              <a:ext uri="{FF2B5EF4-FFF2-40B4-BE49-F238E27FC236}">
                <a16:creationId xmlns:a16="http://schemas.microsoft.com/office/drawing/2014/main" id="{61B1EA62-471E-4BFC-8572-65B1F7AE1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90" y="11528310"/>
            <a:ext cx="3954584" cy="90466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04835E1-48F0-40F5-B506-8246AAC606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509" y="2278784"/>
            <a:ext cx="20544214" cy="11556120"/>
          </a:xfrm>
          <a:prstGeom prst="rect">
            <a:avLst/>
          </a:prstGeom>
        </p:spPr>
      </p:pic>
      <p:grpSp>
        <p:nvGrpSpPr>
          <p:cNvPr id="322" name="object 3"/>
          <p:cNvGrpSpPr/>
          <p:nvPr/>
        </p:nvGrpSpPr>
        <p:grpSpPr>
          <a:xfrm>
            <a:off x="-1" y="12823569"/>
            <a:ext cx="24386413" cy="892427"/>
            <a:chOff x="0" y="0"/>
            <a:chExt cx="24386412" cy="892425"/>
          </a:xfrm>
        </p:grpSpPr>
        <p:sp>
          <p:nvSpPr>
            <p:cNvPr id="320" name="object 4"/>
            <p:cNvSpPr/>
            <p:nvPr/>
          </p:nvSpPr>
          <p:spPr>
            <a:xfrm>
              <a:off x="0" y="446225"/>
              <a:ext cx="24386413" cy="446201"/>
            </a:xfrm>
            <a:prstGeom prst="rect">
              <a:avLst/>
            </a:prstGeom>
            <a:solidFill>
              <a:srgbClr val="63593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1" name="object 5"/>
            <p:cNvSpPr/>
            <p:nvPr/>
          </p:nvSpPr>
          <p:spPr>
            <a:xfrm>
              <a:off x="0" y="0"/>
              <a:ext cx="24386413" cy="446227"/>
            </a:xfrm>
            <a:prstGeom prst="rect">
              <a:avLst/>
            </a:prstGeom>
            <a:solidFill>
              <a:srgbClr val="AAAA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36" name="object 12"/>
          <p:cNvSpPr txBox="1"/>
          <p:nvPr/>
        </p:nvSpPr>
        <p:spPr>
          <a:xfrm>
            <a:off x="2004294" y="2139439"/>
            <a:ext cx="12783326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indent="12700" algn="l">
              <a:spcBef>
                <a:spcPts val="200"/>
              </a:spcBef>
              <a:defRPr sz="6000">
                <a:solidFill>
                  <a:srgbClr val="AAAA00"/>
                </a:solidFill>
                <a:latin typeface="Vista Sans OTCE Medium"/>
                <a:ea typeface="Vista Sans OTCE Medium"/>
                <a:cs typeface="Vista Sans OTCE Medium"/>
                <a:sym typeface="Vista Sans OTCE Medium"/>
              </a:defRPr>
            </a:lvl1pPr>
          </a:lstStyle>
          <a:p>
            <a:r>
              <a:rPr lang="en-US"/>
              <a:t>Notre </a:t>
            </a:r>
            <a:r>
              <a:rPr lang="en-US" err="1"/>
              <a:t>histoire</a:t>
            </a:r>
          </a:p>
        </p:txBody>
      </p:sp>
      <p:sp>
        <p:nvSpPr>
          <p:cNvPr id="338" name="Rechthoek"/>
          <p:cNvSpPr/>
          <p:nvPr/>
        </p:nvSpPr>
        <p:spPr>
          <a:xfrm>
            <a:off x="-101600" y="648395"/>
            <a:ext cx="5821809" cy="1063521"/>
          </a:xfrm>
          <a:prstGeom prst="rect">
            <a:avLst/>
          </a:prstGeom>
          <a:solidFill>
            <a:srgbClr val="ACAB0B">
              <a:alpha val="87561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9" name="object 12"/>
          <p:cNvSpPr txBox="1"/>
          <p:nvPr/>
        </p:nvSpPr>
        <p:spPr>
          <a:xfrm>
            <a:off x="683494" y="787741"/>
            <a:ext cx="5191977" cy="784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indent="12700" algn="l">
              <a:spcBef>
                <a:spcPts val="200"/>
              </a:spcBef>
              <a:defRPr sz="5100">
                <a:solidFill>
                  <a:srgbClr val="FFFFFF"/>
                </a:solidFill>
                <a:latin typeface="Vista Sans OTCE Light"/>
                <a:ea typeface="Vista Sans OTCE Light"/>
                <a:cs typeface="Vista Sans OTCE Light"/>
                <a:sym typeface="Vista Sans OTCE Light"/>
              </a:defRPr>
            </a:lvl1pPr>
          </a:lstStyle>
          <a:p>
            <a:r>
              <a:rPr lang="nl-BE"/>
              <a:t>IDENTITÉ</a:t>
            </a:r>
            <a:endParaRPr/>
          </a:p>
        </p:txBody>
      </p:sp>
      <p:sp>
        <p:nvSpPr>
          <p:cNvPr id="340" name="Lijn"/>
          <p:cNvSpPr/>
          <p:nvPr/>
        </p:nvSpPr>
        <p:spPr>
          <a:xfrm>
            <a:off x="-203200" y="1701080"/>
            <a:ext cx="5191976" cy="1"/>
          </a:xfrm>
          <a:prstGeom prst="line">
            <a:avLst/>
          </a:prstGeom>
          <a:ln w="114300">
            <a:solidFill>
              <a:srgbClr val="ACAB0B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11" name="Picture 6">
            <a:extLst>
              <a:ext uri="{FF2B5EF4-FFF2-40B4-BE49-F238E27FC236}">
                <a16:creationId xmlns:a16="http://schemas.microsoft.com/office/drawing/2014/main" id="{9E481E79-1173-4FE4-9659-8777D2FBDA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690" y="11528310"/>
            <a:ext cx="3954584" cy="90466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Tekstvak 4"/>
          <p:cNvSpPr txBox="1"/>
          <p:nvPr/>
        </p:nvSpPr>
        <p:spPr>
          <a:xfrm>
            <a:off x="1062875" y="2982714"/>
            <a:ext cx="6306981" cy="1949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>
                <a:solidFill>
                  <a:srgbClr val="535353"/>
                </a:solidFill>
                <a:latin typeface="Vista Sans OTCE Reg"/>
                <a:ea typeface="Vista Sans OTCE Reg"/>
                <a:cs typeface="Vista Sans OTCE Reg"/>
                <a:sym typeface="Vista Sans OTCE Reg"/>
              </a:defRPr>
            </a:pPr>
            <a:r>
              <a:rPr lang="nl-BE" err="1"/>
              <a:t>Afrique</a:t>
            </a:r>
            <a:r>
              <a:rPr lang="nl-BE"/>
              <a:t> de </a:t>
            </a:r>
            <a:r>
              <a:rPr lang="nl-BE" err="1"/>
              <a:t>l’ouest</a:t>
            </a:r>
            <a:r>
              <a:t>: </a:t>
            </a:r>
          </a:p>
          <a:p>
            <a:pPr marL="476250" indent="-476250" algn="l">
              <a:buSzPct val="100000"/>
              <a:buFont typeface="Arial"/>
              <a:buChar char="•"/>
              <a:defRPr>
                <a:solidFill>
                  <a:srgbClr val="535353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pPr>
            <a:r>
              <a:rPr lang="nl-BE"/>
              <a:t>Bureau MSV au </a:t>
            </a:r>
            <a:r>
              <a:t>B</a:t>
            </a:r>
            <a:r>
              <a:rPr lang="nl-BE"/>
              <a:t>é</a:t>
            </a:r>
            <a:r>
              <a:rPr err="1"/>
              <a:t>nin</a:t>
            </a:r>
            <a:endParaRPr/>
          </a:p>
          <a:p>
            <a:pPr marL="476250" indent="-476250" algn="l">
              <a:buSzPct val="100000"/>
              <a:buFont typeface="Arial"/>
              <a:buChar char="•"/>
              <a:defRPr>
                <a:solidFill>
                  <a:srgbClr val="535353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pPr>
            <a:r>
              <a:rPr lang="fr-FR"/>
              <a:t>9 hôpitaux partenaires au Bénin et au Burkina Faso</a:t>
            </a:r>
            <a:endParaRPr/>
          </a:p>
        </p:txBody>
      </p:sp>
      <p:sp>
        <p:nvSpPr>
          <p:cNvPr id="345" name="Tekstvak 5"/>
          <p:cNvSpPr txBox="1"/>
          <p:nvPr/>
        </p:nvSpPr>
        <p:spPr>
          <a:xfrm>
            <a:off x="1062875" y="5504606"/>
            <a:ext cx="8299269" cy="14875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>
                <a:solidFill>
                  <a:srgbClr val="535353"/>
                </a:solidFill>
                <a:latin typeface="Vista Sans OTCE Reg"/>
                <a:ea typeface="Vista Sans OTCE Reg"/>
                <a:cs typeface="Vista Sans OTCE Reg"/>
                <a:sym typeface="Vista Sans OTCE Reg"/>
              </a:defRPr>
            </a:pPr>
            <a:r>
              <a:rPr lang="nl-BE" err="1"/>
              <a:t>Afrique</a:t>
            </a:r>
            <a:r>
              <a:rPr lang="nl-BE"/>
              <a:t> Centrale</a:t>
            </a:r>
            <a:r>
              <a:t>: </a:t>
            </a:r>
          </a:p>
          <a:p>
            <a:pPr marL="476250" indent="-476250" algn="l">
              <a:buSzPct val="100000"/>
              <a:buFont typeface="Arial"/>
              <a:buChar char="•"/>
              <a:defRPr>
                <a:solidFill>
                  <a:srgbClr val="535353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pPr>
            <a:r>
              <a:rPr lang="fr-FR"/>
              <a:t>Bureau MSV en RD Congo</a:t>
            </a:r>
          </a:p>
          <a:p>
            <a:pPr marL="476250" indent="-476250" algn="l">
              <a:buSzPct val="100000"/>
              <a:buFont typeface="Arial"/>
              <a:buChar char="•"/>
              <a:defRPr>
                <a:solidFill>
                  <a:srgbClr val="535353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pPr>
            <a:r>
              <a:rPr lang="fr-FR"/>
              <a:t>9 hôpitaux partenaires en RD Congo</a:t>
            </a:r>
            <a:endParaRPr/>
          </a:p>
        </p:txBody>
      </p:sp>
      <p:sp>
        <p:nvSpPr>
          <p:cNvPr id="346" name="Tekstvak 10"/>
          <p:cNvSpPr txBox="1"/>
          <p:nvPr/>
        </p:nvSpPr>
        <p:spPr>
          <a:xfrm>
            <a:off x="1062875" y="7712770"/>
            <a:ext cx="7076311" cy="2872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>
                <a:solidFill>
                  <a:srgbClr val="535353"/>
                </a:solidFill>
                <a:latin typeface="Vista Sans OTCE Reg"/>
                <a:ea typeface="Vista Sans OTCE Reg"/>
                <a:cs typeface="Vista Sans OTCE Reg"/>
                <a:sym typeface="Vista Sans OTCE Reg"/>
              </a:defRPr>
            </a:pPr>
            <a:r>
              <a:rPr lang="nl-BE" err="1"/>
              <a:t>Afrique</a:t>
            </a:r>
            <a:r>
              <a:rPr lang="nl-BE"/>
              <a:t> de </a:t>
            </a:r>
            <a:r>
              <a:rPr lang="nl-BE" err="1"/>
              <a:t>l’est</a:t>
            </a:r>
            <a:endParaRPr/>
          </a:p>
          <a:p>
            <a:pPr marL="476250" indent="-476250" algn="l">
              <a:buSzPct val="100000"/>
              <a:buFont typeface="Arial"/>
              <a:buChar char="•"/>
              <a:defRPr>
                <a:solidFill>
                  <a:srgbClr val="535353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pPr>
            <a:r>
              <a:rPr lang="fr-FR"/>
              <a:t>Bureau de MSV au Burundi</a:t>
            </a:r>
          </a:p>
          <a:p>
            <a:pPr marL="476250" indent="-476250" algn="l">
              <a:buSzPct val="100000"/>
              <a:buFont typeface="Arial"/>
              <a:buChar char="•"/>
              <a:defRPr>
                <a:solidFill>
                  <a:srgbClr val="535353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pPr>
            <a:r>
              <a:rPr lang="fr-FR"/>
              <a:t>10 hôpitaux partenaires et 3 centres spécialisés en santé mentale au Burundi </a:t>
            </a:r>
          </a:p>
          <a:p>
            <a:pPr marL="476250" indent="-476250" algn="l">
              <a:buSzPct val="100000"/>
              <a:buFont typeface="Arial"/>
              <a:buChar char="•"/>
              <a:defRPr>
                <a:solidFill>
                  <a:srgbClr val="535353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pPr>
            <a:r>
              <a:rPr lang="fr-FR"/>
              <a:t>8 hôpitaux partenaires dans l'est du Congo et au Rwanda</a:t>
            </a:r>
            <a:endParaRPr/>
          </a:p>
        </p:txBody>
      </p:sp>
      <p:sp>
        <p:nvSpPr>
          <p:cNvPr id="347" name="Tekstvak 6"/>
          <p:cNvSpPr txBox="1"/>
          <p:nvPr/>
        </p:nvSpPr>
        <p:spPr>
          <a:xfrm>
            <a:off x="19307608" y="10744842"/>
            <a:ext cx="6647336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b="1">
                <a:solidFill>
                  <a:srgbClr val="FFFFFF"/>
                </a:solidFill>
                <a:latin typeface="Vista Sans OTCE Reg"/>
                <a:ea typeface="Vista Sans OTCE Reg"/>
                <a:cs typeface="Vista Sans OTCE Reg"/>
                <a:sym typeface="Vista Sans OTCE Reg"/>
              </a:defRPr>
            </a:pPr>
            <a:r>
              <a:t>Europa</a:t>
            </a:r>
          </a:p>
          <a:p>
            <a:pPr marL="476250" indent="-476250" algn="l">
              <a:buSzPct val="100000"/>
              <a:buFont typeface="Arial"/>
              <a:buChar char="•"/>
              <a:defRPr>
                <a:solidFill>
                  <a:srgbClr val="FFFFFF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pPr>
            <a:r>
              <a:rPr err="1"/>
              <a:t>Kant</a:t>
            </a:r>
            <a:r>
              <a:rPr i="1" err="1"/>
              <a:t>oo</a:t>
            </a:r>
            <a:r>
              <a:rPr err="1"/>
              <a:t>r</a:t>
            </a:r>
            <a:r>
              <a:t> AZV in Mechelen </a:t>
            </a:r>
          </a:p>
        </p:txBody>
      </p:sp>
      <p:sp>
        <p:nvSpPr>
          <p:cNvPr id="348" name="Lijn"/>
          <p:cNvSpPr/>
          <p:nvPr/>
        </p:nvSpPr>
        <p:spPr>
          <a:xfrm>
            <a:off x="-203200" y="1701080"/>
            <a:ext cx="5191976" cy="1"/>
          </a:xfrm>
          <a:prstGeom prst="line">
            <a:avLst/>
          </a:prstGeom>
          <a:ln w="114300">
            <a:solidFill>
              <a:srgbClr val="FFFFFF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49" name="Rechthoek"/>
          <p:cNvSpPr/>
          <p:nvPr/>
        </p:nvSpPr>
        <p:spPr>
          <a:xfrm>
            <a:off x="635000" y="3152898"/>
            <a:ext cx="264608" cy="1608883"/>
          </a:xfrm>
          <a:prstGeom prst="rect">
            <a:avLst/>
          </a:prstGeom>
          <a:solidFill>
            <a:srgbClr val="EB8B2D"/>
          </a:solidFill>
          <a:ln w="25400">
            <a:solidFill>
              <a:schemeClr val="accent1"/>
            </a:solidFill>
          </a:ln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50" name="Rechthoek"/>
          <p:cNvSpPr/>
          <p:nvPr/>
        </p:nvSpPr>
        <p:spPr>
          <a:xfrm>
            <a:off x="635000" y="5443959"/>
            <a:ext cx="264608" cy="1608882"/>
          </a:xfrm>
          <a:prstGeom prst="rect">
            <a:avLst/>
          </a:prstGeom>
          <a:solidFill>
            <a:srgbClr val="D91F43"/>
          </a:solidFill>
          <a:ln w="25400">
            <a:solidFill>
              <a:schemeClr val="accent1"/>
            </a:solidFill>
          </a:ln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51" name="Rechthoek"/>
          <p:cNvSpPr/>
          <p:nvPr/>
        </p:nvSpPr>
        <p:spPr>
          <a:xfrm>
            <a:off x="635000" y="7735019"/>
            <a:ext cx="264608" cy="2828083"/>
          </a:xfrm>
          <a:prstGeom prst="rect">
            <a:avLst/>
          </a:prstGeom>
          <a:solidFill>
            <a:srgbClr val="400F0E"/>
          </a:solidFill>
          <a:ln w="25400">
            <a:solidFill>
              <a:schemeClr val="accent1"/>
            </a:solidFill>
          </a:ln>
        </p:spPr>
        <p:txBody>
          <a:bodyPr lIns="0" tIns="0" rIns="0" bIns="0" anchor="ctr"/>
          <a:lstStyle/>
          <a:p>
            <a:endParaRPr/>
          </a:p>
        </p:txBody>
      </p:sp>
      <p:grpSp>
        <p:nvGrpSpPr>
          <p:cNvPr id="354" name="object 3"/>
          <p:cNvGrpSpPr/>
          <p:nvPr/>
        </p:nvGrpSpPr>
        <p:grpSpPr>
          <a:xfrm>
            <a:off x="-1" y="12823569"/>
            <a:ext cx="24386413" cy="892427"/>
            <a:chOff x="0" y="0"/>
            <a:chExt cx="24386412" cy="892425"/>
          </a:xfrm>
        </p:grpSpPr>
        <p:sp>
          <p:nvSpPr>
            <p:cNvPr id="352" name="object 4"/>
            <p:cNvSpPr/>
            <p:nvPr/>
          </p:nvSpPr>
          <p:spPr>
            <a:xfrm>
              <a:off x="0" y="446225"/>
              <a:ext cx="24386413" cy="446201"/>
            </a:xfrm>
            <a:prstGeom prst="rect">
              <a:avLst/>
            </a:prstGeom>
            <a:solidFill>
              <a:srgbClr val="63593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3" name="object 5"/>
            <p:cNvSpPr/>
            <p:nvPr/>
          </p:nvSpPr>
          <p:spPr>
            <a:xfrm>
              <a:off x="0" y="0"/>
              <a:ext cx="24386413" cy="446227"/>
            </a:xfrm>
            <a:prstGeom prst="rect">
              <a:avLst/>
            </a:prstGeom>
            <a:solidFill>
              <a:srgbClr val="AAAA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55" name="object 12"/>
          <p:cNvSpPr txBox="1"/>
          <p:nvPr/>
        </p:nvSpPr>
        <p:spPr>
          <a:xfrm>
            <a:off x="635000" y="1867230"/>
            <a:ext cx="12783325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indent="12700" algn="l">
              <a:spcBef>
                <a:spcPts val="200"/>
              </a:spcBef>
              <a:defRPr sz="6000">
                <a:solidFill>
                  <a:srgbClr val="ACAB0B"/>
                </a:solidFill>
                <a:latin typeface="Vista Sans OTCE Medium"/>
                <a:ea typeface="Vista Sans OTCE Medium"/>
                <a:cs typeface="Vista Sans OTCE Medium"/>
                <a:sym typeface="Vista Sans OTCE Medium"/>
              </a:defRPr>
            </a:lvl1pPr>
          </a:lstStyle>
          <a:p>
            <a:r>
              <a:rPr lang="nl-BE" sz="5400" dirty="0" err="1"/>
              <a:t>Nous</a:t>
            </a:r>
            <a:r>
              <a:rPr lang="nl-BE" sz="5400" dirty="0"/>
              <a:t> </a:t>
            </a:r>
            <a:r>
              <a:rPr lang="nl-BE" sz="5400" dirty="0" err="1"/>
              <a:t>sommes</a:t>
            </a:r>
            <a:r>
              <a:rPr lang="nl-BE" sz="5400" dirty="0"/>
              <a:t> </a:t>
            </a:r>
            <a:r>
              <a:rPr lang="nl-BE" sz="5400" dirty="0" err="1"/>
              <a:t>actifs</a:t>
            </a:r>
            <a:r>
              <a:rPr lang="nl-BE" sz="5400" dirty="0"/>
              <a:t> en:</a:t>
            </a:r>
            <a:endParaRPr sz="5400" dirty="0"/>
          </a:p>
        </p:txBody>
      </p:sp>
      <p:sp>
        <p:nvSpPr>
          <p:cNvPr id="356" name="Rechthoek"/>
          <p:cNvSpPr/>
          <p:nvPr/>
        </p:nvSpPr>
        <p:spPr>
          <a:xfrm>
            <a:off x="-101600" y="648395"/>
            <a:ext cx="5821809" cy="1063521"/>
          </a:xfrm>
          <a:prstGeom prst="rect">
            <a:avLst/>
          </a:prstGeom>
          <a:solidFill>
            <a:srgbClr val="ACAB0B">
              <a:alpha val="87561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7" name="object 12"/>
          <p:cNvSpPr txBox="1"/>
          <p:nvPr/>
        </p:nvSpPr>
        <p:spPr>
          <a:xfrm>
            <a:off x="683494" y="787741"/>
            <a:ext cx="5191977" cy="784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indent="12700" algn="l">
              <a:spcBef>
                <a:spcPts val="200"/>
              </a:spcBef>
              <a:defRPr sz="5100">
                <a:solidFill>
                  <a:srgbClr val="FFFFFF"/>
                </a:solidFill>
                <a:latin typeface="Vista Sans OTCE Light"/>
                <a:ea typeface="Vista Sans OTCE Light"/>
                <a:cs typeface="Vista Sans OTCE Light"/>
                <a:sym typeface="Vista Sans OTCE Light"/>
              </a:defRPr>
            </a:lvl1pPr>
          </a:lstStyle>
          <a:p>
            <a:r>
              <a:rPr lang="nl-BE"/>
              <a:t>IDENTITÉ</a:t>
            </a:r>
            <a:endParaRPr lang="en-US"/>
          </a:p>
        </p:txBody>
      </p:sp>
      <p:sp>
        <p:nvSpPr>
          <p:cNvPr id="358" name="Lijn"/>
          <p:cNvSpPr/>
          <p:nvPr/>
        </p:nvSpPr>
        <p:spPr>
          <a:xfrm>
            <a:off x="-203200" y="1701080"/>
            <a:ext cx="5191976" cy="1"/>
          </a:xfrm>
          <a:prstGeom prst="line">
            <a:avLst/>
          </a:prstGeom>
          <a:ln w="114300">
            <a:solidFill>
              <a:srgbClr val="ACAB0B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" name="Rechthoek">
            <a:extLst>
              <a:ext uri="{FF2B5EF4-FFF2-40B4-BE49-F238E27FC236}">
                <a16:creationId xmlns:a16="http://schemas.microsoft.com/office/drawing/2014/main" id="{00F8317A-57FA-244B-3D96-488961A3189F}"/>
              </a:ext>
            </a:extLst>
          </p:cNvPr>
          <p:cNvSpPr/>
          <p:nvPr/>
        </p:nvSpPr>
        <p:spPr>
          <a:xfrm>
            <a:off x="8289752" y="-483447"/>
            <a:ext cx="16085018" cy="13463694"/>
          </a:xfrm>
          <a:prstGeom prst="rect">
            <a:avLst/>
          </a:prstGeom>
          <a:solidFill>
            <a:srgbClr val="ACAB0B">
              <a:alpha val="88711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dirty="0"/>
          </a:p>
        </p:txBody>
      </p:sp>
      <p:pic>
        <p:nvPicPr>
          <p:cNvPr id="6" name="Afbeelding" descr="Afbeelding">
            <a:extLst>
              <a:ext uri="{FF2B5EF4-FFF2-40B4-BE49-F238E27FC236}">
                <a16:creationId xmlns:a16="http://schemas.microsoft.com/office/drawing/2014/main" id="{5B3D8FC9-5D22-B5C3-DBDB-6E4990B89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2365" y="970808"/>
            <a:ext cx="17680070" cy="1132465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" name="Picture 6">
            <a:extLst>
              <a:ext uri="{FF2B5EF4-FFF2-40B4-BE49-F238E27FC236}">
                <a16:creationId xmlns:a16="http://schemas.microsoft.com/office/drawing/2014/main" id="{F5D8D227-9B1A-41B5-9509-20AC6129C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" y="11528310"/>
            <a:ext cx="3954584" cy="90466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5" name="object 3"/>
          <p:cNvGrpSpPr/>
          <p:nvPr/>
        </p:nvGrpSpPr>
        <p:grpSpPr>
          <a:xfrm>
            <a:off x="-1" y="12823569"/>
            <a:ext cx="24386413" cy="892427"/>
            <a:chOff x="0" y="0"/>
            <a:chExt cx="24386412" cy="892425"/>
          </a:xfrm>
        </p:grpSpPr>
        <p:sp>
          <p:nvSpPr>
            <p:cNvPr id="373" name="object 4"/>
            <p:cNvSpPr/>
            <p:nvPr/>
          </p:nvSpPr>
          <p:spPr>
            <a:xfrm>
              <a:off x="0" y="446225"/>
              <a:ext cx="24386413" cy="446201"/>
            </a:xfrm>
            <a:prstGeom prst="rect">
              <a:avLst/>
            </a:prstGeom>
            <a:solidFill>
              <a:srgbClr val="63593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4" name="object 5"/>
            <p:cNvSpPr/>
            <p:nvPr/>
          </p:nvSpPr>
          <p:spPr>
            <a:xfrm>
              <a:off x="0" y="0"/>
              <a:ext cx="24386413" cy="446227"/>
            </a:xfrm>
            <a:prstGeom prst="rect">
              <a:avLst/>
            </a:prstGeom>
            <a:solidFill>
              <a:srgbClr val="AAAA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89" name="object 12"/>
          <p:cNvSpPr txBox="1"/>
          <p:nvPr/>
        </p:nvSpPr>
        <p:spPr>
          <a:xfrm>
            <a:off x="683492" y="2203843"/>
            <a:ext cx="12783326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indent="12700" algn="l">
              <a:spcBef>
                <a:spcPts val="200"/>
              </a:spcBef>
              <a:defRPr sz="6000">
                <a:solidFill>
                  <a:srgbClr val="AAAA00"/>
                </a:solidFill>
                <a:latin typeface="Vista Sans OTCE Medium"/>
                <a:ea typeface="Vista Sans OTCE Medium"/>
                <a:cs typeface="Vista Sans OTCE Medium"/>
                <a:sym typeface="Vista Sans OTCE Medium"/>
              </a:defRPr>
            </a:lvl1pPr>
          </a:lstStyle>
          <a:p>
            <a:r>
              <a:rPr lang="nl-BE" err="1"/>
              <a:t>Notre</a:t>
            </a:r>
            <a:r>
              <a:rPr lang="nl-BE"/>
              <a:t> </a:t>
            </a:r>
            <a:r>
              <a:rPr lang="nl-BE" err="1"/>
              <a:t>réseau</a:t>
            </a:r>
            <a:r>
              <a:rPr lang="nl-BE"/>
              <a:t> </a:t>
            </a:r>
            <a:r>
              <a:rPr lang="nl-BE" err="1"/>
              <a:t>d’experts</a:t>
            </a:r>
            <a:r>
              <a:rPr lang="nl-BE"/>
              <a:t>-volontaires</a:t>
            </a:r>
            <a:endParaRPr/>
          </a:p>
        </p:txBody>
      </p:sp>
      <p:sp>
        <p:nvSpPr>
          <p:cNvPr id="390" name="Rechthoek"/>
          <p:cNvSpPr/>
          <p:nvPr/>
        </p:nvSpPr>
        <p:spPr>
          <a:xfrm>
            <a:off x="-101600" y="648395"/>
            <a:ext cx="5821809" cy="1063521"/>
          </a:xfrm>
          <a:prstGeom prst="rect">
            <a:avLst/>
          </a:prstGeom>
          <a:solidFill>
            <a:srgbClr val="ACAB0B">
              <a:alpha val="87561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1" name="object 12"/>
          <p:cNvSpPr txBox="1"/>
          <p:nvPr/>
        </p:nvSpPr>
        <p:spPr>
          <a:xfrm>
            <a:off x="683494" y="787741"/>
            <a:ext cx="5191977" cy="784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indent="12700" algn="l">
              <a:spcBef>
                <a:spcPts val="200"/>
              </a:spcBef>
              <a:defRPr sz="5100">
                <a:solidFill>
                  <a:srgbClr val="FFFFFF"/>
                </a:solidFill>
                <a:latin typeface="Vista Sans OTCE Light"/>
                <a:ea typeface="Vista Sans OTCE Light"/>
                <a:cs typeface="Vista Sans OTCE Light"/>
                <a:sym typeface="Vista Sans OTCE Light"/>
              </a:defRPr>
            </a:lvl1pPr>
          </a:lstStyle>
          <a:p>
            <a:r>
              <a:rPr lang="nl-BE"/>
              <a:t>IDENTITÉ</a:t>
            </a:r>
            <a:endParaRPr lang="en-US"/>
          </a:p>
        </p:txBody>
      </p:sp>
      <p:sp>
        <p:nvSpPr>
          <p:cNvPr id="392" name="Lijn"/>
          <p:cNvSpPr/>
          <p:nvPr/>
        </p:nvSpPr>
        <p:spPr>
          <a:xfrm>
            <a:off x="-203200" y="1701080"/>
            <a:ext cx="5191976" cy="1"/>
          </a:xfrm>
          <a:prstGeom prst="line">
            <a:avLst/>
          </a:prstGeom>
          <a:ln w="114300">
            <a:solidFill>
              <a:srgbClr val="ACAB0B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94" name="Rechthoek 6"/>
          <p:cNvSpPr txBox="1"/>
          <p:nvPr/>
        </p:nvSpPr>
        <p:spPr>
          <a:xfrm>
            <a:off x="605676" y="4456207"/>
            <a:ext cx="9385609" cy="2052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lnSpc>
                <a:spcPct val="120000"/>
              </a:lnSpc>
              <a:defRPr sz="3600">
                <a:solidFill>
                  <a:srgbClr val="535353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lvl1pPr>
          </a:lstStyle>
          <a:p>
            <a:r>
              <a:rPr lang="fr-FR"/>
              <a:t>est composé de plus de 500 experts-volontaires en Belgique et en Afrique, répartis en plusieurs groupes de travail.</a:t>
            </a:r>
            <a:endParaRPr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D1D4F093-D042-E14F-704A-D31E4E55A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024" y="11470945"/>
            <a:ext cx="4265027" cy="961105"/>
          </a:xfrm>
          <a:prstGeom prst="rect">
            <a:avLst/>
          </a:prstGeom>
        </p:spPr>
      </p:pic>
      <p:pic>
        <p:nvPicPr>
          <p:cNvPr id="2" name="Afbeelding" descr="Afbeelding">
            <a:extLst>
              <a:ext uri="{FF2B5EF4-FFF2-40B4-BE49-F238E27FC236}">
                <a16:creationId xmlns:a16="http://schemas.microsoft.com/office/drawing/2014/main" id="{10AD38F1-B0EC-EC3E-A434-2D5E6E5215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7097" y="2600290"/>
            <a:ext cx="14634108" cy="91250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9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4" grpId="0" build="p" bldLvl="5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5357645" y="2546038"/>
            <a:ext cx="17688316" cy="1112820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72900" indent="-571500" defTabSz="767715">
              <a:lnSpc>
                <a:spcPct val="150000"/>
              </a:lnSpc>
              <a:spcBef>
                <a:spcPts val="0"/>
              </a:spcBef>
              <a:defRPr sz="3900">
                <a:solidFill>
                  <a:srgbClr val="535353"/>
                </a:solidFill>
                <a:latin typeface="Vista Sans OTCE Medium"/>
                <a:ea typeface="Vista Sans OTCE Medium"/>
                <a:cs typeface="Vista Sans OTCE Medium"/>
                <a:sym typeface="Vista Sans OTCE Medium"/>
              </a:defRPr>
            </a:pPr>
            <a:r>
              <a:rPr lang="fr-FR" dirty="0">
                <a:ea typeface="+mj-lt"/>
                <a:cs typeface="+mj-lt"/>
              </a:rPr>
              <a:t>Un large </a:t>
            </a:r>
            <a:r>
              <a:rPr lang="fr-FR" b="1" dirty="0">
                <a:ea typeface="+mj-lt"/>
                <a:cs typeface="+mj-lt"/>
              </a:rPr>
              <a:t>réseau</a:t>
            </a:r>
            <a:r>
              <a:rPr lang="fr-FR" dirty="0">
                <a:ea typeface="+mj-lt"/>
                <a:cs typeface="+mj-lt"/>
              </a:rPr>
              <a:t> de experts-volontaires en Belgique et en Afrique</a:t>
            </a:r>
          </a:p>
          <a:p>
            <a:pPr marL="572900" indent="-571500" defTabSz="767715">
              <a:lnSpc>
                <a:spcPct val="150000"/>
              </a:lnSpc>
              <a:spcBef>
                <a:spcPts val="0"/>
              </a:spcBef>
              <a:defRPr sz="3900">
                <a:solidFill>
                  <a:srgbClr val="535353"/>
                </a:solidFill>
                <a:latin typeface="Vista Sans OTCE Medium"/>
                <a:ea typeface="Vista Sans OTCE Medium"/>
                <a:cs typeface="Vista Sans OTCE Medium"/>
                <a:sym typeface="Vista Sans OTCE Medium"/>
              </a:defRPr>
            </a:pPr>
            <a:r>
              <a:rPr lang="fr-FR" dirty="0">
                <a:ea typeface="+mj-lt"/>
                <a:cs typeface="+mj-lt"/>
              </a:rPr>
              <a:t>Un </a:t>
            </a:r>
            <a:r>
              <a:rPr lang="fr-FR" b="1" dirty="0">
                <a:ea typeface="+mj-lt"/>
                <a:cs typeface="+mj-lt"/>
              </a:rPr>
              <a:t>ADN</a:t>
            </a:r>
            <a:r>
              <a:rPr lang="fr-FR" dirty="0">
                <a:ea typeface="+mj-lt"/>
                <a:cs typeface="+mj-lt"/>
              </a:rPr>
              <a:t> spécifique et </a:t>
            </a:r>
            <a:r>
              <a:rPr lang="fr-FR" b="1" dirty="0">
                <a:ea typeface="+mj-lt"/>
                <a:cs typeface="+mj-lt"/>
              </a:rPr>
              <a:t>modèle de coopération</a:t>
            </a:r>
          </a:p>
          <a:p>
            <a:pPr marL="572900" indent="-571500" defTabSz="767715">
              <a:lnSpc>
                <a:spcPct val="150000"/>
              </a:lnSpc>
              <a:spcBef>
                <a:spcPts val="0"/>
              </a:spcBef>
              <a:defRPr sz="3900">
                <a:solidFill>
                  <a:srgbClr val="535353"/>
                </a:solidFill>
                <a:latin typeface="Vista Sans OTCE Medium"/>
                <a:ea typeface="Vista Sans OTCE Medium"/>
                <a:cs typeface="Vista Sans OTCE Medium"/>
                <a:sym typeface="Vista Sans OTCE Medium"/>
              </a:defRPr>
            </a:pPr>
            <a:r>
              <a:rPr lang="fr-FR" sz="3900" dirty="0">
                <a:sym typeface="Vista Sans OTCE Medium"/>
              </a:rPr>
              <a:t>Des donateurs fidèles et des </a:t>
            </a:r>
            <a:r>
              <a:rPr lang="fr-FR" sz="3900" b="1" dirty="0">
                <a:sym typeface="Vista Sans OTCE Medium"/>
              </a:rPr>
              <a:t>revenus stables</a:t>
            </a:r>
          </a:p>
          <a:p>
            <a:pPr indent="-633600" defTabSz="767715">
              <a:lnSpc>
                <a:spcPct val="150000"/>
              </a:lnSpc>
              <a:spcBef>
                <a:spcPts val="0"/>
              </a:spcBef>
              <a:defRPr sz="3900">
                <a:solidFill>
                  <a:srgbClr val="535353"/>
                </a:solidFill>
                <a:latin typeface="Vista Sans OTCE Medium"/>
                <a:ea typeface="Vista Sans OTCE Medium"/>
                <a:cs typeface="Vista Sans OTCE Medium"/>
                <a:sym typeface="Vista Sans OTCE Medium"/>
              </a:defRPr>
            </a:pPr>
            <a:r>
              <a:rPr lang="fr-FR" sz="3900" b="1" dirty="0">
                <a:sym typeface="Vista Sans OTCE Medium"/>
              </a:rPr>
              <a:t>Nous investissons dans les personnes. </a:t>
            </a:r>
            <a:r>
              <a:rPr lang="fr-FR" sz="3900" dirty="0">
                <a:sym typeface="Vista Sans OTCE Medium"/>
              </a:rPr>
              <a:t>C'est ainsi que nous changeons le monde de </a:t>
            </a:r>
            <a:r>
              <a:rPr lang="fr-FR" sz="3900" b="1" dirty="0">
                <a:sym typeface="Vista Sans OTCE Medium"/>
              </a:rPr>
              <a:t>manière durable. </a:t>
            </a:r>
          </a:p>
          <a:p>
            <a:pPr indent="-633600" defTabSz="767715">
              <a:lnSpc>
                <a:spcPct val="150000"/>
              </a:lnSpc>
              <a:spcBef>
                <a:spcPts val="0"/>
              </a:spcBef>
              <a:defRPr sz="3900">
                <a:solidFill>
                  <a:srgbClr val="535353"/>
                </a:solidFill>
                <a:latin typeface="Vista Sans OTCE Medium"/>
                <a:ea typeface="Vista Sans OTCE Medium"/>
                <a:cs typeface="Vista Sans OTCE Medium"/>
                <a:sym typeface="Vista Sans OTCE Medium"/>
              </a:defRPr>
            </a:pPr>
            <a:r>
              <a:rPr lang="fr-FR" sz="3900" dirty="0">
                <a:sym typeface="Vista Sans OTCE Medium"/>
              </a:rPr>
              <a:t>Nous croyons en une </a:t>
            </a:r>
            <a:r>
              <a:rPr lang="fr-FR" sz="3900" b="1" dirty="0">
                <a:sym typeface="Vista Sans OTCE Medium"/>
              </a:rPr>
              <a:t>approche intégrale</a:t>
            </a:r>
          </a:p>
          <a:p>
            <a:pPr indent="-633600" defTabSz="767715">
              <a:lnSpc>
                <a:spcPct val="150000"/>
              </a:lnSpc>
              <a:spcBef>
                <a:spcPts val="0"/>
              </a:spcBef>
              <a:defRPr sz="3900">
                <a:solidFill>
                  <a:srgbClr val="535353"/>
                </a:solidFill>
                <a:latin typeface="Vista Sans OTCE Medium"/>
                <a:ea typeface="Vista Sans OTCE Medium"/>
                <a:cs typeface="Vista Sans OTCE Medium"/>
                <a:sym typeface="Vista Sans OTCE Medium"/>
              </a:defRPr>
            </a:pPr>
            <a:r>
              <a:rPr lang="fr-FR" sz="3900" dirty="0">
                <a:sym typeface="Vista Sans OTCE Medium"/>
              </a:rPr>
              <a:t>Une </a:t>
            </a:r>
            <a:r>
              <a:rPr lang="fr-FR" sz="3900" b="1" dirty="0">
                <a:sym typeface="Vista Sans OTCE Medium"/>
              </a:rPr>
              <a:t>bonne réputation </a:t>
            </a:r>
            <a:r>
              <a:rPr lang="fr-FR" sz="3900" dirty="0">
                <a:sym typeface="Vista Sans OTCE Medium"/>
              </a:rPr>
              <a:t>dans le monde médical</a:t>
            </a:r>
          </a:p>
          <a:p>
            <a:pPr indent="-633600" defTabSz="767715">
              <a:lnSpc>
                <a:spcPct val="150000"/>
              </a:lnSpc>
              <a:spcBef>
                <a:spcPts val="0"/>
              </a:spcBef>
              <a:defRPr sz="3900">
                <a:solidFill>
                  <a:srgbClr val="535353"/>
                </a:solidFill>
                <a:latin typeface="Vista Sans OTCE Medium"/>
                <a:ea typeface="Vista Sans OTCE Medium"/>
                <a:cs typeface="Vista Sans OTCE Medium"/>
                <a:sym typeface="Vista Sans OTCE Medium"/>
              </a:defRPr>
            </a:pPr>
            <a:r>
              <a:rPr lang="fr-FR" sz="3900" b="1" dirty="0">
                <a:sym typeface="Vista Sans OTCE Medium"/>
              </a:rPr>
              <a:t>Le patient </a:t>
            </a:r>
            <a:r>
              <a:rPr lang="fr-FR" sz="3900" dirty="0">
                <a:sym typeface="Vista Sans OTCE Medium"/>
              </a:rPr>
              <a:t>est au centre de tout ce que nous faisons</a:t>
            </a:r>
          </a:p>
          <a:p>
            <a:pPr indent="-633600" defTabSz="767715">
              <a:lnSpc>
                <a:spcPct val="150000"/>
              </a:lnSpc>
              <a:spcBef>
                <a:spcPts val="0"/>
              </a:spcBef>
              <a:defRPr sz="3900">
                <a:solidFill>
                  <a:srgbClr val="535353"/>
                </a:solidFill>
                <a:latin typeface="Vista Sans OTCE Medium"/>
                <a:ea typeface="Vista Sans OTCE Medium"/>
                <a:cs typeface="Vista Sans OTCE Medium"/>
                <a:sym typeface="Vista Sans OTCE Medium"/>
              </a:defRPr>
            </a:pPr>
            <a:r>
              <a:rPr lang="fr-FR" sz="3900" b="1" dirty="0">
                <a:sym typeface="Vista Sans OTCE Medium"/>
              </a:rPr>
              <a:t>Un objectif clair : les hôpitaux de référence africains sont notre activité principale. Depuis plus de 40 ans !</a:t>
            </a:r>
            <a:endParaRPr lang="en-US" b="1" dirty="0">
              <a:ea typeface="+mj-lt"/>
              <a:cs typeface="+mj-lt"/>
            </a:endParaRPr>
          </a:p>
          <a:p>
            <a:pPr indent="-633600" defTabSz="767715">
              <a:spcBef>
                <a:spcPts val="0"/>
              </a:spcBef>
              <a:defRPr sz="3900">
                <a:solidFill>
                  <a:srgbClr val="535353"/>
                </a:solidFill>
                <a:latin typeface="Vista Sans OTCE Medium"/>
                <a:ea typeface="Vista Sans OTCE Medium"/>
                <a:cs typeface="Vista Sans OTCE Medium"/>
                <a:sym typeface="Vista Sans OTCE Medium"/>
              </a:defRPr>
            </a:pPr>
            <a:endParaRPr lang="en-US" dirty="0"/>
          </a:p>
        </p:txBody>
      </p:sp>
      <p:grpSp>
        <p:nvGrpSpPr>
          <p:cNvPr id="301" name="object 3"/>
          <p:cNvGrpSpPr/>
          <p:nvPr/>
        </p:nvGrpSpPr>
        <p:grpSpPr>
          <a:xfrm>
            <a:off x="-1" y="12823569"/>
            <a:ext cx="24386413" cy="892427"/>
            <a:chOff x="0" y="0"/>
            <a:chExt cx="24386412" cy="892425"/>
          </a:xfrm>
        </p:grpSpPr>
        <p:sp>
          <p:nvSpPr>
            <p:cNvPr id="299" name="object 4"/>
            <p:cNvSpPr/>
            <p:nvPr/>
          </p:nvSpPr>
          <p:spPr>
            <a:xfrm>
              <a:off x="0" y="446225"/>
              <a:ext cx="24386413" cy="446201"/>
            </a:xfrm>
            <a:prstGeom prst="rect">
              <a:avLst/>
            </a:prstGeom>
            <a:solidFill>
              <a:srgbClr val="63593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0" name="object 5"/>
            <p:cNvSpPr/>
            <p:nvPr/>
          </p:nvSpPr>
          <p:spPr>
            <a:xfrm>
              <a:off x="0" y="0"/>
              <a:ext cx="24386413" cy="446227"/>
            </a:xfrm>
            <a:prstGeom prst="rect">
              <a:avLst/>
            </a:prstGeom>
            <a:solidFill>
              <a:srgbClr val="AAAA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15" name="object 12"/>
          <p:cNvSpPr txBox="1"/>
          <p:nvPr/>
        </p:nvSpPr>
        <p:spPr>
          <a:xfrm>
            <a:off x="791971" y="2272347"/>
            <a:ext cx="12783326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indent="12700" algn="l">
              <a:spcBef>
                <a:spcPts val="200"/>
              </a:spcBef>
              <a:defRPr sz="6000">
                <a:solidFill>
                  <a:srgbClr val="AAAA00"/>
                </a:solidFill>
                <a:latin typeface="Vista Sans OTCE Medium"/>
                <a:ea typeface="Vista Sans OTCE Medium"/>
                <a:cs typeface="Vista Sans OTCE Medium"/>
                <a:sym typeface="Vista Sans OTCE Medium"/>
              </a:defRPr>
            </a:lvl1pPr>
          </a:lstStyle>
          <a:p>
            <a:r>
              <a:rPr lang="nl-BE" err="1"/>
              <a:t>Nous</a:t>
            </a:r>
            <a:r>
              <a:rPr lang="nl-BE"/>
              <a:t> </a:t>
            </a:r>
            <a:r>
              <a:rPr lang="nl-BE" err="1"/>
              <a:t>nous</a:t>
            </a:r>
            <a:r>
              <a:rPr lang="nl-BE"/>
              <a:t> </a:t>
            </a:r>
            <a:r>
              <a:rPr lang="nl-BE" err="1"/>
              <a:t>distinguons</a:t>
            </a:r>
            <a:r>
              <a:rPr lang="nl-BE"/>
              <a:t> par :</a:t>
            </a:r>
            <a:endParaRPr/>
          </a:p>
        </p:txBody>
      </p:sp>
      <p:sp>
        <p:nvSpPr>
          <p:cNvPr id="316" name="Rechthoek"/>
          <p:cNvSpPr/>
          <p:nvPr/>
        </p:nvSpPr>
        <p:spPr>
          <a:xfrm>
            <a:off x="-101600" y="648395"/>
            <a:ext cx="5821809" cy="1063521"/>
          </a:xfrm>
          <a:prstGeom prst="rect">
            <a:avLst/>
          </a:prstGeom>
          <a:solidFill>
            <a:srgbClr val="ACAB0B">
              <a:alpha val="87561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7" name="object 12"/>
          <p:cNvSpPr txBox="1"/>
          <p:nvPr/>
        </p:nvSpPr>
        <p:spPr>
          <a:xfrm>
            <a:off x="683494" y="787741"/>
            <a:ext cx="5191977" cy="784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indent="12700" algn="l">
              <a:spcBef>
                <a:spcPts val="200"/>
              </a:spcBef>
              <a:defRPr sz="5100">
                <a:solidFill>
                  <a:srgbClr val="FFFFFF"/>
                </a:solidFill>
                <a:latin typeface="Vista Sans OTCE Light"/>
                <a:ea typeface="Vista Sans OTCE Light"/>
                <a:cs typeface="Vista Sans OTCE Light"/>
                <a:sym typeface="Vista Sans OTCE Light"/>
              </a:defRPr>
            </a:lvl1pPr>
          </a:lstStyle>
          <a:p>
            <a:r>
              <a:rPr lang="nl-BE"/>
              <a:t>IDENTITÉ</a:t>
            </a:r>
            <a:endParaRPr lang="en-US"/>
          </a:p>
        </p:txBody>
      </p:sp>
      <p:sp>
        <p:nvSpPr>
          <p:cNvPr id="318" name="Lijn"/>
          <p:cNvSpPr/>
          <p:nvPr/>
        </p:nvSpPr>
        <p:spPr>
          <a:xfrm>
            <a:off x="-203200" y="1701080"/>
            <a:ext cx="5191976" cy="1"/>
          </a:xfrm>
          <a:prstGeom prst="line">
            <a:avLst/>
          </a:prstGeom>
          <a:ln w="114300">
            <a:solidFill>
              <a:srgbClr val="ACAB0B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B040FDF5-6295-53CE-2BA1-EA909BE09A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611" y="11415422"/>
            <a:ext cx="4490806" cy="98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94506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Rechthoek"/>
          <p:cNvSpPr/>
          <p:nvPr/>
        </p:nvSpPr>
        <p:spPr>
          <a:xfrm>
            <a:off x="-398530" y="-559702"/>
            <a:ext cx="25739923" cy="13463694"/>
          </a:xfrm>
          <a:prstGeom prst="rect">
            <a:avLst/>
          </a:prstGeom>
          <a:solidFill>
            <a:srgbClr val="554B2D">
              <a:alpha val="85841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7" name="Rechthoek"/>
          <p:cNvSpPr/>
          <p:nvPr/>
        </p:nvSpPr>
        <p:spPr>
          <a:xfrm>
            <a:off x="-101600" y="5248815"/>
            <a:ext cx="15074900" cy="1846659"/>
          </a:xfrm>
          <a:prstGeom prst="rect">
            <a:avLst/>
          </a:prstGeom>
          <a:solidFill>
            <a:srgbClr val="554B2D">
              <a:alpha val="87561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00" name="object 3"/>
          <p:cNvGrpSpPr/>
          <p:nvPr/>
        </p:nvGrpSpPr>
        <p:grpSpPr>
          <a:xfrm>
            <a:off x="-1" y="12823569"/>
            <a:ext cx="24386413" cy="892427"/>
            <a:chOff x="0" y="0"/>
            <a:chExt cx="24386412" cy="892425"/>
          </a:xfrm>
        </p:grpSpPr>
        <p:sp>
          <p:nvSpPr>
            <p:cNvPr id="398" name="object 4"/>
            <p:cNvSpPr/>
            <p:nvPr/>
          </p:nvSpPr>
          <p:spPr>
            <a:xfrm>
              <a:off x="0" y="446225"/>
              <a:ext cx="24386413" cy="446201"/>
            </a:xfrm>
            <a:prstGeom prst="rect">
              <a:avLst/>
            </a:prstGeom>
            <a:solidFill>
              <a:srgbClr val="63593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9" name="object 5"/>
            <p:cNvSpPr/>
            <p:nvPr/>
          </p:nvSpPr>
          <p:spPr>
            <a:xfrm>
              <a:off x="0" y="0"/>
              <a:ext cx="24386413" cy="446227"/>
            </a:xfrm>
            <a:prstGeom prst="rect">
              <a:avLst/>
            </a:prstGeom>
            <a:solidFill>
              <a:srgbClr val="AAAA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401" name="object 12"/>
          <p:cNvSpPr txBox="1"/>
          <p:nvPr/>
        </p:nvSpPr>
        <p:spPr>
          <a:xfrm>
            <a:off x="683494" y="5710479"/>
            <a:ext cx="17928356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indent="12700" algn="l">
              <a:spcBef>
                <a:spcPts val="200"/>
              </a:spcBef>
              <a:defRPr sz="6000">
                <a:solidFill>
                  <a:srgbClr val="FFFFFF"/>
                </a:solidFill>
                <a:latin typeface="Vista Sans OTCE Light"/>
                <a:ea typeface="Vista Sans OTCE Light"/>
                <a:cs typeface="Vista Sans OTCE Light"/>
                <a:sym typeface="Vista Sans OTCE Light"/>
              </a:defRPr>
            </a:lvl1pPr>
          </a:lstStyle>
          <a:p>
            <a:r>
              <a:rPr lang="fr-FR" dirty="0"/>
              <a:t>3 DOMAINES D’INTERVENTION</a:t>
            </a:r>
            <a:endParaRPr dirty="0"/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9C60D5F7-42DD-2DA4-8B74-70578F784E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024" y="11470945"/>
            <a:ext cx="4265027" cy="96110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" name="AZV-ppt-pres-22-beelden-KENNIS.jpg" descr="AZV-ppt-pres-22-beelden-KENNIS.jpg"/>
          <p:cNvPicPr>
            <a:picLocks noChangeAspect="1"/>
          </p:cNvPicPr>
          <p:nvPr/>
        </p:nvPicPr>
        <p:blipFill>
          <a:blip r:embed="rId3"/>
          <a:srcRect l="26256" r="26256"/>
          <a:stretch>
            <a:fillRect/>
          </a:stretch>
        </p:blipFill>
        <p:spPr>
          <a:xfrm>
            <a:off x="13469170" y="-92061"/>
            <a:ext cx="11110860" cy="13238733"/>
          </a:xfrm>
          <a:prstGeom prst="rect">
            <a:avLst/>
          </a:prstGeom>
          <a:ln w="12700">
            <a:miter lim="400000"/>
          </a:ln>
        </p:spPr>
      </p:pic>
      <p:sp>
        <p:nvSpPr>
          <p:cNvPr id="406" name="Rechthoek"/>
          <p:cNvSpPr/>
          <p:nvPr/>
        </p:nvSpPr>
        <p:spPr>
          <a:xfrm>
            <a:off x="-101601" y="648397"/>
            <a:ext cx="10293351" cy="1008954"/>
          </a:xfrm>
          <a:prstGeom prst="rect">
            <a:avLst/>
          </a:prstGeom>
          <a:solidFill>
            <a:srgbClr val="554B2D">
              <a:alpha val="87561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09" name="object 3"/>
          <p:cNvGrpSpPr/>
          <p:nvPr/>
        </p:nvGrpSpPr>
        <p:grpSpPr>
          <a:xfrm>
            <a:off x="-1" y="12823569"/>
            <a:ext cx="24386413" cy="892427"/>
            <a:chOff x="0" y="0"/>
            <a:chExt cx="24386412" cy="892425"/>
          </a:xfrm>
        </p:grpSpPr>
        <p:sp>
          <p:nvSpPr>
            <p:cNvPr id="407" name="object 4"/>
            <p:cNvSpPr/>
            <p:nvPr/>
          </p:nvSpPr>
          <p:spPr>
            <a:xfrm>
              <a:off x="0" y="446225"/>
              <a:ext cx="24386413" cy="446201"/>
            </a:xfrm>
            <a:prstGeom prst="rect">
              <a:avLst/>
            </a:prstGeom>
            <a:solidFill>
              <a:srgbClr val="63593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8" name="object 5"/>
            <p:cNvSpPr/>
            <p:nvPr/>
          </p:nvSpPr>
          <p:spPr>
            <a:xfrm>
              <a:off x="0" y="0"/>
              <a:ext cx="24386413" cy="446227"/>
            </a:xfrm>
            <a:prstGeom prst="rect">
              <a:avLst/>
            </a:prstGeom>
            <a:solidFill>
              <a:srgbClr val="AAAA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410" name="Tijdelijke aanduiding voor inhoud 2"/>
          <p:cNvSpPr txBox="1">
            <a:spLocks noGrp="1"/>
          </p:cNvSpPr>
          <p:nvPr>
            <p:ph type="body" sz="half" idx="1"/>
          </p:nvPr>
        </p:nvSpPr>
        <p:spPr>
          <a:xfrm>
            <a:off x="2364959" y="2881187"/>
            <a:ext cx="10822934" cy="8294319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SzTx/>
              <a:buNone/>
              <a:defRPr sz="3900" b="1">
                <a:solidFill>
                  <a:srgbClr val="554B2D"/>
                </a:solidFill>
                <a:latin typeface="Vista Sans OTCE Reg"/>
                <a:ea typeface="Vista Sans OTCE Reg"/>
                <a:cs typeface="Vista Sans OTCE Reg"/>
                <a:sym typeface="Vista Sans OTCE Reg"/>
              </a:defRPr>
            </a:pPr>
            <a:r>
              <a:rPr lang="nl-BE" dirty="0" err="1"/>
              <a:t>Renforcer</a:t>
            </a:r>
            <a:r>
              <a:rPr lang="nl-BE" dirty="0"/>
              <a:t> la </a:t>
            </a:r>
            <a:r>
              <a:rPr lang="nl-BE" dirty="0" err="1"/>
              <a:t>connaissance</a:t>
            </a:r>
            <a:r>
              <a:rPr lang="nl-BE" dirty="0"/>
              <a:t> et les </a:t>
            </a:r>
            <a:r>
              <a:rPr lang="nl-BE" dirty="0" err="1"/>
              <a:t>compétences</a:t>
            </a:r>
            <a:r>
              <a:rPr lang="nl-BE" dirty="0"/>
              <a:t> du </a:t>
            </a:r>
            <a:r>
              <a:rPr lang="nl-BE" dirty="0" err="1"/>
              <a:t>personnel</a:t>
            </a:r>
            <a:r>
              <a:rPr lang="nl-BE" dirty="0"/>
              <a:t> </a:t>
            </a:r>
            <a:r>
              <a:rPr lang="nl-BE" dirty="0" err="1"/>
              <a:t>médical</a:t>
            </a:r>
            <a:r>
              <a:rPr lang="nl-BE" dirty="0"/>
              <a:t> et </a:t>
            </a:r>
            <a:r>
              <a:rPr lang="nl-BE" dirty="0" err="1"/>
              <a:t>paramédical</a:t>
            </a:r>
            <a:r>
              <a:rPr dirty="0"/>
              <a:t>:</a:t>
            </a:r>
          </a:p>
          <a:p>
            <a:pPr lvl="1">
              <a:spcBef>
                <a:spcPts val="1000"/>
              </a:spcBef>
              <a:defRPr sz="3900">
                <a:solidFill>
                  <a:srgbClr val="909191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pPr>
            <a:r>
              <a:rPr lang="nl-BE" dirty="0" err="1"/>
              <a:t>Formation</a:t>
            </a:r>
            <a:endParaRPr dirty="0"/>
          </a:p>
          <a:p>
            <a:pPr lvl="1">
              <a:spcBef>
                <a:spcPts val="1000"/>
              </a:spcBef>
              <a:defRPr sz="3900">
                <a:solidFill>
                  <a:srgbClr val="909191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pPr>
            <a:r>
              <a:rPr lang="nl-BE" dirty="0"/>
              <a:t>On-</a:t>
            </a:r>
            <a:r>
              <a:rPr lang="nl-BE" dirty="0" err="1"/>
              <a:t>the</a:t>
            </a:r>
            <a:r>
              <a:rPr lang="nl-BE" dirty="0"/>
              <a:t>-job training</a:t>
            </a:r>
            <a:endParaRPr dirty="0"/>
          </a:p>
          <a:p>
            <a:pPr lvl="1">
              <a:spcBef>
                <a:spcPts val="1000"/>
              </a:spcBef>
              <a:defRPr sz="3900">
                <a:solidFill>
                  <a:srgbClr val="909191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pPr>
            <a:r>
              <a:rPr dirty="0"/>
              <a:t>Stages</a:t>
            </a:r>
          </a:p>
          <a:p>
            <a:pPr lvl="1">
              <a:spcBef>
                <a:spcPts val="1000"/>
              </a:spcBef>
              <a:defRPr sz="3900">
                <a:solidFill>
                  <a:srgbClr val="909191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pPr>
            <a:r>
              <a:rPr dirty="0"/>
              <a:t>Workshops </a:t>
            </a:r>
          </a:p>
          <a:p>
            <a:pPr lvl="1">
              <a:spcBef>
                <a:spcPts val="1000"/>
              </a:spcBef>
              <a:defRPr sz="3900">
                <a:solidFill>
                  <a:srgbClr val="909191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pPr>
            <a:r>
              <a:rPr lang="nl-BE" dirty="0" err="1"/>
              <a:t>Mentoring</a:t>
            </a:r>
            <a:r>
              <a:rPr lang="nl-BE" dirty="0"/>
              <a:t> p</a:t>
            </a:r>
            <a:r>
              <a:rPr dirty="0" err="1"/>
              <a:t>ermanent</a:t>
            </a:r>
            <a:endParaRPr lang="nl-BE" dirty="0"/>
          </a:p>
          <a:p>
            <a:pPr marL="635000" lvl="1" indent="0">
              <a:spcBef>
                <a:spcPts val="1000"/>
              </a:spcBef>
              <a:buNone/>
              <a:defRPr sz="3900">
                <a:solidFill>
                  <a:srgbClr val="909191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pPr>
            <a:endParaRPr dirty="0"/>
          </a:p>
          <a:p>
            <a:pPr marL="0" indent="0">
              <a:spcBef>
                <a:spcPts val="800"/>
              </a:spcBef>
              <a:buSzTx/>
              <a:buNone/>
              <a:defRPr sz="3900" b="1">
                <a:solidFill>
                  <a:srgbClr val="535353"/>
                </a:solidFill>
                <a:latin typeface="Vista Sans OTCE Reg"/>
                <a:ea typeface="Vista Sans OTCE Reg"/>
                <a:cs typeface="Vista Sans OTCE Reg"/>
                <a:sym typeface="Vista Sans OTCE Reg"/>
              </a:defRPr>
            </a:pPr>
            <a:r>
              <a:rPr dirty="0"/>
              <a:t>“</a:t>
            </a:r>
            <a:r>
              <a:rPr lang="fr-FR" i="1" dirty="0"/>
              <a:t>Grâce à l'échange de connaissances, nous pouvons sensibiliser et renforcer le système de santé.</a:t>
            </a:r>
            <a:r>
              <a:rPr dirty="0"/>
              <a:t>”</a:t>
            </a:r>
          </a:p>
          <a:p>
            <a:pPr marL="0" indent="0">
              <a:spcBef>
                <a:spcPts val="800"/>
              </a:spcBef>
              <a:buSzTx/>
              <a:buNone/>
              <a:defRPr sz="3900">
                <a:solidFill>
                  <a:srgbClr val="535353"/>
                </a:solidFill>
                <a:latin typeface="Vista Sans OTCE Medium"/>
                <a:ea typeface="Vista Sans OTCE Medium"/>
                <a:cs typeface="Vista Sans OTCE Medium"/>
                <a:sym typeface="Vista Sans OTCE Medium"/>
              </a:defRPr>
            </a:pPr>
            <a:endParaRPr lang="nl-BE" dirty="0"/>
          </a:p>
          <a:p>
            <a:pPr marL="0" indent="0">
              <a:spcBef>
                <a:spcPts val="800"/>
              </a:spcBef>
              <a:buSzTx/>
              <a:buNone/>
              <a:defRPr sz="3900">
                <a:solidFill>
                  <a:srgbClr val="535353"/>
                </a:solidFill>
                <a:latin typeface="Vista Sans OTCE Medium"/>
                <a:ea typeface="Vista Sans OTCE Medium"/>
                <a:cs typeface="Vista Sans OTCE Medium"/>
                <a:sym typeface="Vista Sans OTCE Medium"/>
              </a:defRPr>
            </a:pPr>
            <a:r>
              <a:rPr b="1" dirty="0"/>
              <a:t>Stefaan Bonte</a:t>
            </a:r>
          </a:p>
          <a:p>
            <a:pPr marL="0" indent="0">
              <a:spcBef>
                <a:spcPts val="800"/>
              </a:spcBef>
              <a:buSzTx/>
              <a:buNone/>
              <a:defRPr sz="3900">
                <a:solidFill>
                  <a:srgbClr val="535353"/>
                </a:solidFill>
                <a:latin typeface="Vista Sans OTCE Medium"/>
                <a:ea typeface="Vista Sans OTCE Medium"/>
                <a:cs typeface="Vista Sans OTCE Medium"/>
                <a:sym typeface="Vista Sans OTCE Medium"/>
              </a:defRPr>
            </a:pPr>
            <a:r>
              <a:rPr dirty="0"/>
              <a:t>Directeur </a:t>
            </a:r>
            <a:r>
              <a:rPr lang="nl-BE" dirty="0" err="1"/>
              <a:t>Médecins</a:t>
            </a:r>
            <a:r>
              <a:rPr lang="nl-BE" dirty="0"/>
              <a:t> Sans </a:t>
            </a:r>
            <a:r>
              <a:rPr lang="nl-BE" dirty="0" err="1"/>
              <a:t>Vacances</a:t>
            </a:r>
            <a:endParaRPr dirty="0"/>
          </a:p>
        </p:txBody>
      </p:sp>
      <p:sp>
        <p:nvSpPr>
          <p:cNvPr id="411" name="object 12"/>
          <p:cNvSpPr txBox="1"/>
          <p:nvPr/>
        </p:nvSpPr>
        <p:spPr>
          <a:xfrm>
            <a:off x="351488" y="766991"/>
            <a:ext cx="14776326" cy="784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indent="12700" algn="l">
              <a:spcBef>
                <a:spcPts val="200"/>
              </a:spcBef>
              <a:defRPr sz="5100">
                <a:solidFill>
                  <a:srgbClr val="FFFFFF"/>
                </a:solidFill>
                <a:latin typeface="Vista Sans OTCE Light"/>
                <a:ea typeface="Vista Sans OTCE Light"/>
                <a:cs typeface="Vista Sans OTCE Light"/>
                <a:sym typeface="Vista Sans OTCE Light"/>
              </a:defRPr>
            </a:lvl1pPr>
          </a:lstStyle>
          <a:p>
            <a:r>
              <a:rPr lang="nl-BE" dirty="0"/>
              <a:t>3 DOMAINES D’INTERVENTION</a:t>
            </a:r>
            <a:endParaRPr dirty="0"/>
          </a:p>
        </p:txBody>
      </p:sp>
      <p:sp>
        <p:nvSpPr>
          <p:cNvPr id="412" name="Lijn"/>
          <p:cNvSpPr/>
          <p:nvPr/>
        </p:nvSpPr>
        <p:spPr>
          <a:xfrm>
            <a:off x="-203200" y="1701080"/>
            <a:ext cx="5191976" cy="1"/>
          </a:xfrm>
          <a:prstGeom prst="line">
            <a:avLst/>
          </a:prstGeom>
          <a:ln w="114300">
            <a:solidFill>
              <a:srgbClr val="ACAB0B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13" name="1"/>
          <p:cNvSpPr txBox="1"/>
          <p:nvPr/>
        </p:nvSpPr>
        <p:spPr>
          <a:xfrm>
            <a:off x="-335115" y="1879105"/>
            <a:ext cx="2811882" cy="172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 b="1">
                <a:solidFill>
                  <a:srgbClr val="554B2D"/>
                </a:solidFill>
                <a:latin typeface="Vista Sans OTCE Reg"/>
                <a:ea typeface="Vista Sans OTCE Reg"/>
                <a:cs typeface="Vista Sans OTCE Reg"/>
                <a:sym typeface="Vista Sans OTCE Reg"/>
              </a:defRPr>
            </a:lvl1pPr>
          </a:lstStyle>
          <a:p>
            <a:r>
              <a:t>1</a:t>
            </a:r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CA62A602-8426-9C8A-39E5-0089005267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253" y="11518985"/>
            <a:ext cx="4265027" cy="96110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" name="AZV-ppt-pres-22-beelden-ACTIEDOMEIN.jpg" descr="AZV-ppt-pres-22-beelden-ACTIEDOMEIN.jpg"/>
          <p:cNvPicPr>
            <a:picLocks noChangeAspect="1"/>
          </p:cNvPicPr>
          <p:nvPr/>
        </p:nvPicPr>
        <p:blipFill>
          <a:blip r:embed="rId3"/>
          <a:srcRect l="54728"/>
          <a:stretch>
            <a:fillRect/>
          </a:stretch>
        </p:blipFill>
        <p:spPr>
          <a:xfrm>
            <a:off x="13235936" y="-128191"/>
            <a:ext cx="11179716" cy="13972370"/>
          </a:xfrm>
          <a:prstGeom prst="rect">
            <a:avLst/>
          </a:prstGeom>
          <a:ln w="12700">
            <a:miter lim="400000"/>
          </a:ln>
        </p:spPr>
      </p:pic>
      <p:sp>
        <p:nvSpPr>
          <p:cNvPr id="418" name="Tijdelijke aanduiding voor inhoud 2"/>
          <p:cNvSpPr txBox="1">
            <a:spLocks noGrp="1"/>
          </p:cNvSpPr>
          <p:nvPr>
            <p:ph type="body" sz="half" idx="1"/>
          </p:nvPr>
        </p:nvSpPr>
        <p:spPr>
          <a:xfrm>
            <a:off x="2361194" y="2209800"/>
            <a:ext cx="10348809" cy="8857990"/>
          </a:xfrm>
          <a:prstGeom prst="rect">
            <a:avLst/>
          </a:prstGeom>
        </p:spPr>
        <p:txBody>
          <a:bodyPr anchor="t">
            <a:normAutofit lnSpcReduction="10000"/>
          </a:bodyPr>
          <a:lstStyle/>
          <a:p>
            <a:pPr marL="0" indent="0">
              <a:buSzTx/>
              <a:buNone/>
              <a:defRPr sz="3900" b="1">
                <a:solidFill>
                  <a:srgbClr val="400F0E"/>
                </a:solidFill>
                <a:latin typeface="Vista Sans OTCE Reg"/>
                <a:ea typeface="Vista Sans OTCE Reg"/>
                <a:cs typeface="Vista Sans OTCE Reg"/>
                <a:sym typeface="Vista Sans OTCE Reg"/>
              </a:defRPr>
            </a:pPr>
            <a:r>
              <a:rPr lang="nl-BE" dirty="0" err="1">
                <a:solidFill>
                  <a:srgbClr val="554B2D"/>
                </a:solidFill>
              </a:rPr>
              <a:t>Renforcer</a:t>
            </a:r>
            <a:r>
              <a:rPr lang="nl-BE" dirty="0">
                <a:solidFill>
                  <a:srgbClr val="554B2D"/>
                </a:solidFill>
              </a:rPr>
              <a:t> les services </a:t>
            </a:r>
            <a:r>
              <a:rPr lang="nl-BE" dirty="0" err="1">
                <a:solidFill>
                  <a:srgbClr val="554B2D"/>
                </a:solidFill>
              </a:rPr>
              <a:t>techniques</a:t>
            </a:r>
            <a:r>
              <a:rPr lang="nl-BE" dirty="0">
                <a:solidFill>
                  <a:srgbClr val="554B2D"/>
                </a:solidFill>
              </a:rPr>
              <a:t> et </a:t>
            </a:r>
            <a:r>
              <a:rPr lang="nl-BE" dirty="0" err="1">
                <a:solidFill>
                  <a:srgbClr val="554B2D"/>
                </a:solidFill>
              </a:rPr>
              <a:t>d’assistance</a:t>
            </a:r>
            <a:r>
              <a:rPr lang="nl-BE" dirty="0">
                <a:solidFill>
                  <a:srgbClr val="554B2D"/>
                </a:solidFill>
              </a:rPr>
              <a:t> </a:t>
            </a:r>
            <a:r>
              <a:rPr dirty="0">
                <a:solidFill>
                  <a:srgbClr val="554B2D"/>
                </a:solidFill>
              </a:rPr>
              <a:t>:</a:t>
            </a:r>
            <a:r>
              <a:rPr dirty="0"/>
              <a:t> </a:t>
            </a:r>
          </a:p>
          <a:p>
            <a:pPr lvl="1">
              <a:spcBef>
                <a:spcPts val="1000"/>
              </a:spcBef>
              <a:defRPr sz="3900">
                <a:solidFill>
                  <a:srgbClr val="909191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pPr>
            <a:endParaRPr dirty="0"/>
          </a:p>
          <a:p>
            <a:pPr lvl="1">
              <a:spcBef>
                <a:spcPts val="1000"/>
              </a:spcBef>
              <a:defRPr sz="3900">
                <a:solidFill>
                  <a:srgbClr val="909191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pPr>
            <a:r>
              <a:rPr lang="fr-FR" dirty="0"/>
              <a:t>Soutien avec le matériel et l'équipement nécessaires</a:t>
            </a:r>
          </a:p>
          <a:p>
            <a:pPr lvl="1">
              <a:spcBef>
                <a:spcPts val="1000"/>
              </a:spcBef>
              <a:defRPr sz="3900">
                <a:solidFill>
                  <a:srgbClr val="909191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pPr>
            <a:r>
              <a:rPr lang="fr-FR" dirty="0"/>
              <a:t>Formation du personnel à l'utilisation, à l'entretien et à la réparation des équipements.</a:t>
            </a:r>
            <a:br>
              <a:rPr dirty="0"/>
            </a:br>
            <a:endParaRPr dirty="0"/>
          </a:p>
          <a:p>
            <a:pPr marL="0" lvl="1" indent="0">
              <a:spcBef>
                <a:spcPts val="800"/>
              </a:spcBef>
              <a:buSzTx/>
              <a:buNone/>
              <a:defRPr sz="3900">
                <a:solidFill>
                  <a:srgbClr val="535353"/>
                </a:solidFill>
                <a:latin typeface="Vista Sans OTCE Medium"/>
                <a:ea typeface="Vista Sans OTCE Medium"/>
                <a:cs typeface="Vista Sans OTCE Medium"/>
                <a:sym typeface="Vista Sans OTCE Medium"/>
              </a:defRPr>
            </a:pPr>
            <a:r>
              <a:rPr b="1" dirty="0"/>
              <a:t>“</a:t>
            </a:r>
            <a:r>
              <a:rPr lang="nl-BE" b="1" i="1" dirty="0" err="1"/>
              <a:t>Nous</a:t>
            </a:r>
            <a:r>
              <a:rPr lang="nl-BE" b="1" i="1" dirty="0"/>
              <a:t> </a:t>
            </a:r>
            <a:r>
              <a:rPr lang="nl-BE" b="1" i="1" dirty="0" err="1"/>
              <a:t>renforçons</a:t>
            </a:r>
            <a:r>
              <a:rPr lang="nl-BE" b="1" i="1" dirty="0"/>
              <a:t> la </a:t>
            </a:r>
            <a:r>
              <a:rPr lang="nl-BE" b="1" i="1" dirty="0" err="1"/>
              <a:t>confiance</a:t>
            </a:r>
            <a:r>
              <a:rPr lang="nl-BE" b="1" i="1" dirty="0"/>
              <a:t> des </a:t>
            </a:r>
            <a:r>
              <a:rPr lang="nl-BE" b="1" i="1" dirty="0" err="1"/>
              <a:t>patients</a:t>
            </a:r>
            <a:r>
              <a:rPr lang="nl-BE" b="1" i="1" dirty="0"/>
              <a:t> dans les </a:t>
            </a:r>
            <a:r>
              <a:rPr lang="nl-BE" b="1" i="1" dirty="0" err="1"/>
              <a:t>soins</a:t>
            </a:r>
            <a:r>
              <a:rPr lang="nl-BE" b="1" i="1" dirty="0"/>
              <a:t> </a:t>
            </a:r>
            <a:r>
              <a:rPr lang="nl-BE" b="1" i="1" dirty="0" err="1"/>
              <a:t>hospitaliers</a:t>
            </a:r>
            <a:r>
              <a:rPr lang="nl-BE" b="1" i="1" dirty="0"/>
              <a:t>, </a:t>
            </a:r>
            <a:r>
              <a:rPr lang="nl-BE" b="1" i="1" dirty="0" err="1"/>
              <a:t>aussi</a:t>
            </a:r>
            <a:r>
              <a:rPr lang="nl-BE" b="1" i="1" dirty="0"/>
              <a:t> par des </a:t>
            </a:r>
            <a:r>
              <a:rPr lang="nl-BE" b="1" i="1" dirty="0" err="1"/>
              <a:t>appareils</a:t>
            </a:r>
            <a:r>
              <a:rPr lang="nl-BE" b="1" i="1" dirty="0"/>
              <a:t> en bon </a:t>
            </a:r>
            <a:r>
              <a:rPr lang="nl-BE" b="1" i="1" dirty="0" err="1"/>
              <a:t>état</a:t>
            </a:r>
            <a:r>
              <a:rPr lang="nl-BE" b="1" i="1" dirty="0"/>
              <a:t> de </a:t>
            </a:r>
            <a:r>
              <a:rPr lang="nl-BE" b="1" i="1" dirty="0" err="1"/>
              <a:t>fonctionnement</a:t>
            </a:r>
            <a:r>
              <a:rPr lang="nl-BE" b="1" i="1" dirty="0"/>
              <a:t>.</a:t>
            </a:r>
            <a:r>
              <a:rPr b="1" dirty="0"/>
              <a:t>”</a:t>
            </a:r>
            <a:br>
              <a:rPr dirty="0"/>
            </a:br>
            <a:br>
              <a:rPr dirty="0"/>
            </a:br>
            <a:r>
              <a:rPr sz="3900" b="1" dirty="0">
                <a:solidFill>
                  <a:srgbClr val="535353"/>
                </a:solidFill>
                <a:latin typeface="Vista Sans OTCE Medium"/>
              </a:rPr>
              <a:t>Isidore Murhula </a:t>
            </a:r>
            <a:r>
              <a:rPr sz="3900" b="1" dirty="0" err="1">
                <a:solidFill>
                  <a:srgbClr val="535353"/>
                </a:solidFill>
                <a:latin typeface="Vista Sans OTCE Medium"/>
              </a:rPr>
              <a:t>Bazibuhe</a:t>
            </a:r>
            <a:endParaRPr sz="3900" b="1" dirty="0">
              <a:solidFill>
                <a:srgbClr val="535353"/>
              </a:solidFill>
              <a:latin typeface="Vista Sans OTCE Medium"/>
            </a:endParaRPr>
          </a:p>
          <a:p>
            <a:pPr marL="0" lvl="1" indent="0">
              <a:spcBef>
                <a:spcPts val="800"/>
              </a:spcBef>
              <a:buSzTx/>
              <a:buNone/>
              <a:defRPr sz="3900">
                <a:solidFill>
                  <a:srgbClr val="535353"/>
                </a:solidFill>
                <a:latin typeface="Vista Sans OTCE Medium"/>
                <a:ea typeface="Vista Sans OTCE Medium"/>
                <a:cs typeface="Vista Sans OTCE Medium"/>
                <a:sym typeface="Vista Sans OTCE Medium"/>
              </a:defRPr>
            </a:pPr>
            <a:r>
              <a:rPr lang="nl-BE" sz="3900" dirty="0">
                <a:solidFill>
                  <a:srgbClr val="535353"/>
                </a:solidFill>
                <a:latin typeface="Vista Sans OTCE Medium"/>
              </a:rPr>
              <a:t>E</a:t>
            </a:r>
            <a:r>
              <a:rPr sz="3900" dirty="0" err="1">
                <a:solidFill>
                  <a:srgbClr val="535353"/>
                </a:solidFill>
                <a:latin typeface="Vista Sans OTCE Medium"/>
              </a:rPr>
              <a:t>xpert</a:t>
            </a:r>
            <a:r>
              <a:rPr sz="3900" dirty="0">
                <a:solidFill>
                  <a:srgbClr val="535353"/>
                </a:solidFill>
                <a:latin typeface="Vista Sans OTCE Medium"/>
              </a:rPr>
              <a:t> </a:t>
            </a:r>
            <a:r>
              <a:rPr lang="nl-BE" sz="3900" dirty="0">
                <a:solidFill>
                  <a:srgbClr val="535353"/>
                </a:solidFill>
                <a:latin typeface="Vista Sans OTCE Medium"/>
              </a:rPr>
              <a:t>en </a:t>
            </a:r>
            <a:r>
              <a:rPr lang="nl-BE" sz="3900" dirty="0" err="1">
                <a:solidFill>
                  <a:srgbClr val="535353"/>
                </a:solidFill>
                <a:latin typeface="Vista Sans OTCE Medium"/>
              </a:rPr>
              <a:t>technique</a:t>
            </a:r>
            <a:r>
              <a:rPr lang="nl-BE" sz="3900" dirty="0">
                <a:solidFill>
                  <a:srgbClr val="535353"/>
                </a:solidFill>
                <a:latin typeface="Vista Sans OTCE Medium"/>
              </a:rPr>
              <a:t> </a:t>
            </a:r>
            <a:r>
              <a:rPr lang="nl-BE" sz="3900" dirty="0" err="1">
                <a:solidFill>
                  <a:srgbClr val="535353"/>
                </a:solidFill>
                <a:latin typeface="Vista Sans OTCE Medium"/>
              </a:rPr>
              <a:t>biomédicale</a:t>
            </a:r>
            <a:r>
              <a:rPr sz="3900" dirty="0">
                <a:solidFill>
                  <a:srgbClr val="535353"/>
                </a:solidFill>
                <a:latin typeface="Vista Sans OTCE Medium"/>
              </a:rPr>
              <a:t>,</a:t>
            </a:r>
            <a:r>
              <a:rPr lang="nl-BE" sz="3900" dirty="0">
                <a:solidFill>
                  <a:srgbClr val="535353"/>
                </a:solidFill>
                <a:latin typeface="Vista Sans OTCE Medium"/>
              </a:rPr>
              <a:t> </a:t>
            </a:r>
            <a:r>
              <a:rPr lang="nl-BE" sz="3900" dirty="0" err="1">
                <a:solidFill>
                  <a:srgbClr val="535353"/>
                </a:solidFill>
                <a:latin typeface="Vista Sans OTCE Medium"/>
              </a:rPr>
              <a:t>l’est</a:t>
            </a:r>
            <a:r>
              <a:rPr lang="nl-BE" sz="3900" dirty="0">
                <a:solidFill>
                  <a:srgbClr val="535353"/>
                </a:solidFill>
                <a:latin typeface="Vista Sans OTCE Medium"/>
              </a:rPr>
              <a:t> du Congo</a:t>
            </a:r>
            <a:endParaRPr sz="3900" dirty="0">
              <a:solidFill>
                <a:srgbClr val="535353"/>
              </a:solidFill>
              <a:latin typeface="Vista Sans OTCE Medium"/>
            </a:endParaRPr>
          </a:p>
        </p:txBody>
      </p:sp>
      <p:grpSp>
        <p:nvGrpSpPr>
          <p:cNvPr id="421" name="object 3"/>
          <p:cNvGrpSpPr/>
          <p:nvPr/>
        </p:nvGrpSpPr>
        <p:grpSpPr>
          <a:xfrm>
            <a:off x="-1" y="12823569"/>
            <a:ext cx="24386413" cy="892427"/>
            <a:chOff x="0" y="0"/>
            <a:chExt cx="24386412" cy="892425"/>
          </a:xfrm>
        </p:grpSpPr>
        <p:sp>
          <p:nvSpPr>
            <p:cNvPr id="419" name="object 4"/>
            <p:cNvSpPr/>
            <p:nvPr/>
          </p:nvSpPr>
          <p:spPr>
            <a:xfrm>
              <a:off x="0" y="446225"/>
              <a:ext cx="24386413" cy="446201"/>
            </a:xfrm>
            <a:prstGeom prst="rect">
              <a:avLst/>
            </a:prstGeom>
            <a:solidFill>
              <a:srgbClr val="63593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0" name="object 5"/>
            <p:cNvSpPr/>
            <p:nvPr/>
          </p:nvSpPr>
          <p:spPr>
            <a:xfrm>
              <a:off x="0" y="0"/>
              <a:ext cx="24386413" cy="446227"/>
            </a:xfrm>
            <a:prstGeom prst="rect">
              <a:avLst/>
            </a:prstGeom>
            <a:solidFill>
              <a:srgbClr val="AAAA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423" name="Rechthoek"/>
          <p:cNvSpPr/>
          <p:nvPr/>
        </p:nvSpPr>
        <p:spPr>
          <a:xfrm>
            <a:off x="-101600" y="648397"/>
            <a:ext cx="10327932" cy="1052672"/>
          </a:xfrm>
          <a:prstGeom prst="rect">
            <a:avLst/>
          </a:prstGeom>
          <a:solidFill>
            <a:srgbClr val="554B2D">
              <a:alpha val="87561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4" name="object 12"/>
          <p:cNvSpPr txBox="1"/>
          <p:nvPr/>
        </p:nvSpPr>
        <p:spPr>
          <a:xfrm>
            <a:off x="351488" y="787741"/>
            <a:ext cx="14776326" cy="784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indent="12700" algn="l">
              <a:spcBef>
                <a:spcPts val="200"/>
              </a:spcBef>
              <a:defRPr sz="5100">
                <a:solidFill>
                  <a:srgbClr val="FFFFFF"/>
                </a:solidFill>
                <a:latin typeface="Vista Sans OTCE Light"/>
                <a:ea typeface="Vista Sans OTCE Light"/>
                <a:cs typeface="Vista Sans OTCE Light"/>
                <a:sym typeface="Vista Sans OTCE Light"/>
              </a:defRPr>
            </a:lvl1pPr>
          </a:lstStyle>
          <a:p>
            <a:r>
              <a:rPr lang="nl-BE" dirty="0"/>
              <a:t>3 DOMAINES D’INTERVENTION</a:t>
            </a:r>
            <a:endParaRPr dirty="0"/>
          </a:p>
        </p:txBody>
      </p:sp>
      <p:sp>
        <p:nvSpPr>
          <p:cNvPr id="425" name="Lijn"/>
          <p:cNvSpPr/>
          <p:nvPr/>
        </p:nvSpPr>
        <p:spPr>
          <a:xfrm>
            <a:off x="-203200" y="1701080"/>
            <a:ext cx="5191976" cy="1"/>
          </a:xfrm>
          <a:prstGeom prst="line">
            <a:avLst/>
          </a:prstGeom>
          <a:ln w="114300">
            <a:solidFill>
              <a:srgbClr val="ACAB0B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26" name="2"/>
          <p:cNvSpPr txBox="1"/>
          <p:nvPr/>
        </p:nvSpPr>
        <p:spPr>
          <a:xfrm>
            <a:off x="-335115" y="1879105"/>
            <a:ext cx="2811882" cy="172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 b="1">
                <a:solidFill>
                  <a:srgbClr val="554B2D"/>
                </a:solidFill>
                <a:latin typeface="Vista Sans OTCE Reg"/>
                <a:ea typeface="Vista Sans OTCE Reg"/>
                <a:cs typeface="Vista Sans OTCE Reg"/>
                <a:sym typeface="Vista Sans OTCE Reg"/>
              </a:defRPr>
            </a:lvl1pPr>
          </a:lstStyle>
          <a:p>
            <a:r>
              <a:t>2</a:t>
            </a:r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7C26E6BC-1D9E-A01D-DD94-6BBC26AF98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253" y="11506200"/>
            <a:ext cx="4265027" cy="96110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" name="AZV-ppt-pres-22-beelden-ORGANISATIE.jpg" descr="AZV-ppt-pres-22-beelden-ORGANISATIE.jpg"/>
          <p:cNvPicPr>
            <a:picLocks noChangeAspect="1"/>
          </p:cNvPicPr>
          <p:nvPr/>
        </p:nvPicPr>
        <p:blipFill>
          <a:blip r:embed="rId3"/>
          <a:srcRect l="16514" r="35690"/>
          <a:stretch>
            <a:fillRect/>
          </a:stretch>
        </p:blipFill>
        <p:spPr>
          <a:xfrm>
            <a:off x="13538184" y="-67713"/>
            <a:ext cx="11156818" cy="13207542"/>
          </a:xfrm>
          <a:prstGeom prst="rect">
            <a:avLst/>
          </a:prstGeom>
          <a:ln w="12700">
            <a:miter lim="400000"/>
          </a:ln>
        </p:spPr>
      </p:pic>
      <p:pic>
        <p:nvPicPr>
          <p:cNvPr id="431" name="AZV MSV MWV zonder baseline W.png" descr="AZV MSV MWV zonder baseline 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374" y="11423611"/>
            <a:ext cx="4139861" cy="94341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34" name="object 3"/>
          <p:cNvGrpSpPr/>
          <p:nvPr/>
        </p:nvGrpSpPr>
        <p:grpSpPr>
          <a:xfrm>
            <a:off x="-1" y="12823569"/>
            <a:ext cx="24386413" cy="892427"/>
            <a:chOff x="0" y="0"/>
            <a:chExt cx="24386412" cy="892425"/>
          </a:xfrm>
        </p:grpSpPr>
        <p:sp>
          <p:nvSpPr>
            <p:cNvPr id="432" name="object 4"/>
            <p:cNvSpPr/>
            <p:nvPr/>
          </p:nvSpPr>
          <p:spPr>
            <a:xfrm>
              <a:off x="0" y="446225"/>
              <a:ext cx="24386413" cy="446201"/>
            </a:xfrm>
            <a:prstGeom prst="rect">
              <a:avLst/>
            </a:prstGeom>
            <a:solidFill>
              <a:srgbClr val="63593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3" name="object 5"/>
            <p:cNvSpPr/>
            <p:nvPr/>
          </p:nvSpPr>
          <p:spPr>
            <a:xfrm>
              <a:off x="0" y="0"/>
              <a:ext cx="24386413" cy="446227"/>
            </a:xfrm>
            <a:prstGeom prst="rect">
              <a:avLst/>
            </a:prstGeom>
            <a:solidFill>
              <a:srgbClr val="AAAA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435" name="Tijdelijke aanduiding voor inhoud 2"/>
          <p:cNvSpPr txBox="1">
            <a:spLocks noGrp="1"/>
          </p:cNvSpPr>
          <p:nvPr>
            <p:ph type="body" sz="half" idx="1"/>
          </p:nvPr>
        </p:nvSpPr>
        <p:spPr>
          <a:xfrm>
            <a:off x="2464180" y="2385412"/>
            <a:ext cx="10573043" cy="8711854"/>
          </a:xfrm>
          <a:prstGeom prst="rect">
            <a:avLst/>
          </a:prstGeom>
        </p:spPr>
        <p:txBody>
          <a:bodyPr anchor="t"/>
          <a:lstStyle/>
          <a:p>
            <a:pPr marL="0" indent="0" defTabSz="808990">
              <a:spcBef>
                <a:spcPts val="5700"/>
              </a:spcBef>
              <a:buSzTx/>
              <a:buNone/>
              <a:defRPr sz="3900" b="1">
                <a:solidFill>
                  <a:srgbClr val="554B2D"/>
                </a:solidFill>
                <a:latin typeface="Vista Sans OTCE Reg"/>
                <a:ea typeface="Vista Sans OTCE Reg"/>
                <a:cs typeface="Vista Sans OTCE Reg"/>
                <a:sym typeface="Vista Sans OTCE Reg"/>
              </a:defRPr>
            </a:pPr>
            <a:r>
              <a:rPr lang="nl-BE" dirty="0" err="1"/>
              <a:t>Améliorer</a:t>
            </a:r>
            <a:r>
              <a:rPr lang="nl-BE" dirty="0"/>
              <a:t> </a:t>
            </a:r>
            <a:r>
              <a:rPr lang="nl-BE" dirty="0" err="1"/>
              <a:t>l’organisation</a:t>
            </a:r>
            <a:r>
              <a:rPr lang="nl-BE" dirty="0"/>
              <a:t> et </a:t>
            </a:r>
            <a:r>
              <a:rPr lang="nl-BE" dirty="0" err="1"/>
              <a:t>l’hygiène</a:t>
            </a:r>
            <a:r>
              <a:rPr lang="nl-BE" dirty="0"/>
              <a:t> de </a:t>
            </a:r>
            <a:r>
              <a:rPr lang="nl-BE" dirty="0" err="1"/>
              <a:t>l’hôpital</a:t>
            </a:r>
            <a:endParaRPr dirty="0"/>
          </a:p>
          <a:p>
            <a:pPr marL="1244600" lvl="1" indent="-622300" defTabSz="808990">
              <a:spcBef>
                <a:spcPts val="900"/>
              </a:spcBef>
              <a:defRPr sz="3900">
                <a:solidFill>
                  <a:srgbClr val="535353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pPr>
            <a:endParaRPr dirty="0"/>
          </a:p>
          <a:p>
            <a:pPr marL="1244600" lvl="1" indent="-622300" defTabSz="808990">
              <a:spcBef>
                <a:spcPts val="900"/>
              </a:spcBef>
              <a:defRPr sz="3900">
                <a:solidFill>
                  <a:srgbClr val="909191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pPr>
            <a:r>
              <a:rPr lang="nl-BE" dirty="0" err="1"/>
              <a:t>Hygiène</a:t>
            </a:r>
            <a:r>
              <a:rPr lang="nl-BE" dirty="0"/>
              <a:t> </a:t>
            </a:r>
            <a:r>
              <a:rPr lang="nl-BE" dirty="0" err="1"/>
              <a:t>hospitalière</a:t>
            </a:r>
            <a:r>
              <a:rPr dirty="0"/>
              <a:t> </a:t>
            </a:r>
          </a:p>
          <a:p>
            <a:pPr marL="1244600" lvl="1" indent="-622300" defTabSz="808990">
              <a:spcBef>
                <a:spcPts val="900"/>
              </a:spcBef>
              <a:defRPr sz="3900">
                <a:solidFill>
                  <a:srgbClr val="909191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pPr>
            <a:r>
              <a:rPr lang="nl-BE" dirty="0" err="1"/>
              <a:t>Gestion</a:t>
            </a:r>
            <a:r>
              <a:rPr lang="nl-BE" dirty="0"/>
              <a:t> des dossiers </a:t>
            </a:r>
            <a:r>
              <a:rPr lang="nl-BE" dirty="0" err="1"/>
              <a:t>médicaux</a:t>
            </a:r>
            <a:endParaRPr lang="nl-BE" dirty="0"/>
          </a:p>
          <a:p>
            <a:pPr marL="1244600" lvl="1" indent="-622300" defTabSz="808990">
              <a:spcBef>
                <a:spcPts val="900"/>
              </a:spcBef>
              <a:defRPr sz="3900">
                <a:solidFill>
                  <a:srgbClr val="909191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pPr>
            <a:r>
              <a:rPr lang="nl-BE" dirty="0" err="1"/>
              <a:t>Fonctionnement</a:t>
            </a:r>
            <a:r>
              <a:rPr lang="nl-BE" dirty="0"/>
              <a:t> de la </a:t>
            </a:r>
            <a:r>
              <a:rPr lang="nl-BE" dirty="0" err="1"/>
              <a:t>pharmacie</a:t>
            </a:r>
            <a:endParaRPr lang="nl-BE" dirty="0"/>
          </a:p>
          <a:p>
            <a:pPr marL="1244600" lvl="1" indent="-622300" defTabSz="808990">
              <a:spcBef>
                <a:spcPts val="900"/>
              </a:spcBef>
              <a:defRPr sz="3900">
                <a:solidFill>
                  <a:srgbClr val="909191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pPr>
            <a:r>
              <a:rPr lang="nl-BE" dirty="0" err="1"/>
              <a:t>Gestion</a:t>
            </a:r>
            <a:r>
              <a:rPr lang="nl-BE" dirty="0"/>
              <a:t> des stocks</a:t>
            </a:r>
          </a:p>
          <a:p>
            <a:pPr marL="1244600" lvl="1" indent="-622300" defTabSz="808990">
              <a:spcBef>
                <a:spcPts val="900"/>
              </a:spcBef>
              <a:defRPr sz="3900">
                <a:solidFill>
                  <a:srgbClr val="909191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pPr>
            <a:endParaRPr lang="nl-BE" dirty="0"/>
          </a:p>
          <a:p>
            <a:pPr marL="622300" lvl="1" indent="0" defTabSz="808990">
              <a:spcBef>
                <a:spcPts val="900"/>
              </a:spcBef>
              <a:buNone/>
              <a:defRPr sz="3900">
                <a:solidFill>
                  <a:srgbClr val="909191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pPr>
            <a:r>
              <a:rPr sz="3900" b="1" i="1" dirty="0">
                <a:solidFill>
                  <a:srgbClr val="535353"/>
                </a:solidFill>
                <a:latin typeface="Vista Sans OTCE Medium"/>
              </a:rPr>
              <a:t>“</a:t>
            </a:r>
            <a:r>
              <a:rPr lang="nl-BE" sz="3900" b="1" i="1" dirty="0">
                <a:solidFill>
                  <a:srgbClr val="535353"/>
                </a:solidFill>
                <a:latin typeface="Vista Sans OTCE Medium"/>
              </a:rPr>
              <a:t>En 25 </a:t>
            </a:r>
            <a:r>
              <a:rPr lang="nl-BE" sz="3900" b="1" i="1" dirty="0" err="1">
                <a:solidFill>
                  <a:srgbClr val="535353"/>
                </a:solidFill>
                <a:latin typeface="Vista Sans OTCE Medium"/>
              </a:rPr>
              <a:t>ans</a:t>
            </a:r>
            <a:r>
              <a:rPr lang="nl-BE" sz="3900" b="1" i="1" dirty="0">
                <a:solidFill>
                  <a:srgbClr val="535353"/>
                </a:solidFill>
                <a:latin typeface="Vista Sans OTCE Medium"/>
              </a:rPr>
              <a:t> </a:t>
            </a:r>
            <a:r>
              <a:rPr lang="nl-BE" sz="3900" b="1" i="1" dirty="0" err="1">
                <a:solidFill>
                  <a:srgbClr val="535353"/>
                </a:solidFill>
                <a:latin typeface="Vista Sans OTCE Medium"/>
              </a:rPr>
              <a:t>le</a:t>
            </a:r>
            <a:r>
              <a:rPr lang="nl-BE" sz="3900" b="1" i="1" dirty="0">
                <a:solidFill>
                  <a:srgbClr val="535353"/>
                </a:solidFill>
                <a:latin typeface="Vista Sans OTCE Medium"/>
              </a:rPr>
              <a:t> </a:t>
            </a:r>
            <a:r>
              <a:rPr lang="nl-BE" sz="3900" b="1" i="1" dirty="0" err="1">
                <a:solidFill>
                  <a:srgbClr val="535353"/>
                </a:solidFill>
                <a:latin typeface="Vista Sans OTCE Medium"/>
              </a:rPr>
              <a:t>taux</a:t>
            </a:r>
            <a:r>
              <a:rPr lang="nl-BE" sz="3900" b="1" i="1" dirty="0">
                <a:solidFill>
                  <a:srgbClr val="535353"/>
                </a:solidFill>
                <a:latin typeface="Vista Sans OTCE Medium"/>
              </a:rPr>
              <a:t> de </a:t>
            </a:r>
            <a:r>
              <a:rPr lang="nl-BE" sz="3900" b="1" i="1" dirty="0" err="1">
                <a:solidFill>
                  <a:srgbClr val="535353"/>
                </a:solidFill>
                <a:latin typeface="Vista Sans OTCE Medium"/>
              </a:rPr>
              <a:t>mortalité</a:t>
            </a:r>
            <a:r>
              <a:rPr lang="nl-BE" sz="3900" b="1" i="1" dirty="0">
                <a:solidFill>
                  <a:srgbClr val="535353"/>
                </a:solidFill>
                <a:latin typeface="Vista Sans OTCE Medium"/>
              </a:rPr>
              <a:t> de </a:t>
            </a:r>
            <a:r>
              <a:rPr lang="nl-BE" sz="3900" b="1" i="1" dirty="0" err="1">
                <a:solidFill>
                  <a:srgbClr val="535353"/>
                </a:solidFill>
                <a:latin typeface="Vista Sans OTCE Medium"/>
              </a:rPr>
              <a:t>nos</a:t>
            </a:r>
            <a:r>
              <a:rPr lang="nl-BE" sz="3900" b="1" i="1" dirty="0">
                <a:solidFill>
                  <a:srgbClr val="535353"/>
                </a:solidFill>
                <a:latin typeface="Vista Sans OTCE Medium"/>
              </a:rPr>
              <a:t> </a:t>
            </a:r>
            <a:r>
              <a:rPr lang="nl-BE" sz="3900" b="1" i="1" dirty="0" err="1">
                <a:solidFill>
                  <a:srgbClr val="535353"/>
                </a:solidFill>
                <a:latin typeface="Vista Sans OTCE Medium"/>
              </a:rPr>
              <a:t>patients</a:t>
            </a:r>
            <a:r>
              <a:rPr lang="nl-BE" sz="3900" b="1" i="1" dirty="0">
                <a:solidFill>
                  <a:srgbClr val="535353"/>
                </a:solidFill>
                <a:latin typeface="Vista Sans OTCE Medium"/>
              </a:rPr>
              <a:t> a </a:t>
            </a:r>
            <a:r>
              <a:rPr lang="nl-BE" sz="3900" b="1" i="1" dirty="0" err="1">
                <a:solidFill>
                  <a:srgbClr val="535353"/>
                </a:solidFill>
                <a:latin typeface="Vista Sans OTCE Medium"/>
              </a:rPr>
              <a:t>diminué</a:t>
            </a:r>
            <a:r>
              <a:rPr lang="nl-BE" sz="3900" b="1" i="1" dirty="0">
                <a:solidFill>
                  <a:srgbClr val="535353"/>
                </a:solidFill>
                <a:latin typeface="Vista Sans OTCE Medium"/>
              </a:rPr>
              <a:t> de 20% à 4%</a:t>
            </a:r>
            <a:r>
              <a:rPr sz="3900" b="1" i="1" dirty="0">
                <a:solidFill>
                  <a:srgbClr val="535353"/>
                </a:solidFill>
                <a:latin typeface="Vista Sans OTCE Medium"/>
              </a:rPr>
              <a:t>.</a:t>
            </a:r>
            <a:r>
              <a:rPr lang="nl-BE" sz="3900" b="1" i="1" dirty="0">
                <a:solidFill>
                  <a:srgbClr val="535353"/>
                </a:solidFill>
                <a:latin typeface="Vista Sans OTCE Medium"/>
              </a:rPr>
              <a:t> </a:t>
            </a:r>
            <a:r>
              <a:rPr lang="nl-BE" sz="3900" b="1" i="1" dirty="0" err="1">
                <a:solidFill>
                  <a:srgbClr val="535353"/>
                </a:solidFill>
                <a:latin typeface="Vista Sans OTCE Medium"/>
              </a:rPr>
              <a:t>Cela</a:t>
            </a:r>
            <a:r>
              <a:rPr lang="nl-BE" sz="3900" b="1" i="1" dirty="0">
                <a:solidFill>
                  <a:srgbClr val="535353"/>
                </a:solidFill>
                <a:latin typeface="Vista Sans OTCE Medium"/>
              </a:rPr>
              <a:t> en dit long.</a:t>
            </a:r>
            <a:r>
              <a:rPr sz="3900" b="1" i="1" dirty="0">
                <a:solidFill>
                  <a:srgbClr val="535353"/>
                </a:solidFill>
                <a:latin typeface="Vista Sans OTCE Medium"/>
              </a:rPr>
              <a:t>”</a:t>
            </a:r>
          </a:p>
          <a:p>
            <a:pPr marL="0" indent="0" defTabSz="808990">
              <a:spcBef>
                <a:spcPts val="5700"/>
              </a:spcBef>
              <a:buSzTx/>
              <a:buNone/>
              <a:defRPr sz="3900">
                <a:solidFill>
                  <a:srgbClr val="535353"/>
                </a:solidFill>
                <a:latin typeface="Vista Sans OTCE Reg"/>
                <a:ea typeface="Vista Sans OTCE Reg"/>
                <a:cs typeface="Vista Sans OTCE Reg"/>
                <a:sym typeface="Vista Sans OTCE Reg"/>
              </a:defRPr>
            </a:pPr>
            <a:r>
              <a:rPr b="1" dirty="0"/>
              <a:t>Dr. Catherine </a:t>
            </a:r>
            <a:r>
              <a:rPr b="1" dirty="0" err="1"/>
              <a:t>Akele</a:t>
            </a:r>
            <a:br>
              <a:rPr dirty="0"/>
            </a:br>
            <a:r>
              <a:rPr lang="nl-BE" dirty="0"/>
              <a:t>Directrice de </a:t>
            </a:r>
            <a:r>
              <a:rPr lang="nl-BE" dirty="0" err="1"/>
              <a:t>clinique</a:t>
            </a:r>
            <a:r>
              <a:rPr lang="nl-BE" dirty="0"/>
              <a:t>, </a:t>
            </a:r>
            <a:r>
              <a:rPr lang="nl-BE" dirty="0" err="1"/>
              <a:t>Kalembe</a:t>
            </a:r>
            <a:r>
              <a:rPr lang="nl-BE" dirty="0"/>
              <a:t> </a:t>
            </a:r>
            <a:r>
              <a:rPr lang="nl-BE" dirty="0" err="1"/>
              <a:t>Lembe</a:t>
            </a:r>
            <a:r>
              <a:rPr lang="nl-BE" dirty="0"/>
              <a:t> à Kinshasa</a:t>
            </a:r>
            <a:endParaRPr dirty="0"/>
          </a:p>
        </p:txBody>
      </p:sp>
      <p:sp>
        <p:nvSpPr>
          <p:cNvPr id="436" name="Rechthoek"/>
          <p:cNvSpPr/>
          <p:nvPr/>
        </p:nvSpPr>
        <p:spPr>
          <a:xfrm>
            <a:off x="-101600" y="648397"/>
            <a:ext cx="10293350" cy="1047044"/>
          </a:xfrm>
          <a:prstGeom prst="rect">
            <a:avLst/>
          </a:prstGeom>
          <a:solidFill>
            <a:srgbClr val="554B2D">
              <a:alpha val="87561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7" name="object 12"/>
          <p:cNvSpPr txBox="1"/>
          <p:nvPr/>
        </p:nvSpPr>
        <p:spPr>
          <a:xfrm>
            <a:off x="455240" y="787741"/>
            <a:ext cx="14776326" cy="784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indent="12700" algn="l">
              <a:spcBef>
                <a:spcPts val="200"/>
              </a:spcBef>
              <a:defRPr sz="5100">
                <a:solidFill>
                  <a:srgbClr val="FFFFFF"/>
                </a:solidFill>
                <a:latin typeface="Vista Sans OTCE Light"/>
                <a:ea typeface="Vista Sans OTCE Light"/>
                <a:cs typeface="Vista Sans OTCE Light"/>
                <a:sym typeface="Vista Sans OTCE Light"/>
              </a:defRPr>
            </a:lvl1pPr>
          </a:lstStyle>
          <a:p>
            <a:r>
              <a:rPr lang="nl-BE" dirty="0"/>
              <a:t>3 DOMAINES D’INTERVENTION</a:t>
            </a:r>
            <a:endParaRPr dirty="0"/>
          </a:p>
        </p:txBody>
      </p:sp>
      <p:sp>
        <p:nvSpPr>
          <p:cNvPr id="438" name="Lijn"/>
          <p:cNvSpPr/>
          <p:nvPr/>
        </p:nvSpPr>
        <p:spPr>
          <a:xfrm>
            <a:off x="-203200" y="1701080"/>
            <a:ext cx="5191976" cy="1"/>
          </a:xfrm>
          <a:prstGeom prst="line">
            <a:avLst/>
          </a:prstGeom>
          <a:ln w="114300">
            <a:solidFill>
              <a:srgbClr val="ACAB0B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39" name="3"/>
          <p:cNvSpPr txBox="1"/>
          <p:nvPr/>
        </p:nvSpPr>
        <p:spPr>
          <a:xfrm>
            <a:off x="-335115" y="1879105"/>
            <a:ext cx="2811882" cy="172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 b="1">
                <a:solidFill>
                  <a:srgbClr val="554B2D"/>
                </a:solidFill>
                <a:latin typeface="Vista Sans OTCE Reg"/>
                <a:ea typeface="Vista Sans OTCE Reg"/>
                <a:cs typeface="Vista Sans OTCE Reg"/>
                <a:sym typeface="Vista Sans OTCE Reg"/>
              </a:defRPr>
            </a:lvl1pPr>
          </a:lstStyle>
          <a:p>
            <a:r>
              <a:t>3</a:t>
            </a:r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84C61833-F9E2-12E9-B37F-6F4BF7AAC5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678" y="11475504"/>
            <a:ext cx="4265027" cy="96110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Rechthoek"/>
          <p:cNvSpPr/>
          <p:nvPr/>
        </p:nvSpPr>
        <p:spPr>
          <a:xfrm>
            <a:off x="-474730" y="-559702"/>
            <a:ext cx="25739923" cy="13463694"/>
          </a:xfrm>
          <a:prstGeom prst="rect">
            <a:avLst/>
          </a:prstGeom>
          <a:solidFill>
            <a:srgbClr val="EB8B2D">
              <a:alpha val="88711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44" name="Rechthoek"/>
          <p:cNvSpPr/>
          <p:nvPr/>
        </p:nvSpPr>
        <p:spPr>
          <a:xfrm>
            <a:off x="-101600" y="5537144"/>
            <a:ext cx="13112750" cy="1320856"/>
          </a:xfrm>
          <a:prstGeom prst="rect">
            <a:avLst/>
          </a:prstGeom>
          <a:solidFill>
            <a:srgbClr val="EB8B2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47" name="object 3"/>
          <p:cNvGrpSpPr/>
          <p:nvPr/>
        </p:nvGrpSpPr>
        <p:grpSpPr>
          <a:xfrm>
            <a:off x="-1" y="12823569"/>
            <a:ext cx="24386413" cy="892427"/>
            <a:chOff x="0" y="0"/>
            <a:chExt cx="24386412" cy="892425"/>
          </a:xfrm>
        </p:grpSpPr>
        <p:sp>
          <p:nvSpPr>
            <p:cNvPr id="445" name="object 4"/>
            <p:cNvSpPr/>
            <p:nvPr/>
          </p:nvSpPr>
          <p:spPr>
            <a:xfrm>
              <a:off x="0" y="446225"/>
              <a:ext cx="24386413" cy="446201"/>
            </a:xfrm>
            <a:prstGeom prst="rect">
              <a:avLst/>
            </a:prstGeom>
            <a:solidFill>
              <a:srgbClr val="63593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6" name="object 5"/>
            <p:cNvSpPr/>
            <p:nvPr/>
          </p:nvSpPr>
          <p:spPr>
            <a:xfrm>
              <a:off x="0" y="0"/>
              <a:ext cx="24386413" cy="446227"/>
            </a:xfrm>
            <a:prstGeom prst="rect">
              <a:avLst/>
            </a:prstGeom>
            <a:solidFill>
              <a:srgbClr val="AAAA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448" name="object 12"/>
          <p:cNvSpPr txBox="1"/>
          <p:nvPr/>
        </p:nvSpPr>
        <p:spPr>
          <a:xfrm>
            <a:off x="2405775" y="5731230"/>
            <a:ext cx="14776326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indent="12700" algn="l">
              <a:spcBef>
                <a:spcPts val="200"/>
              </a:spcBef>
              <a:defRPr sz="6000">
                <a:solidFill>
                  <a:srgbClr val="FFFFFF"/>
                </a:solidFill>
                <a:latin typeface="Vista Sans OTCE Light"/>
                <a:ea typeface="Vista Sans OTCE Light"/>
                <a:cs typeface="Vista Sans OTCE Light"/>
                <a:sym typeface="Vista Sans OTCE Light"/>
              </a:defRPr>
            </a:lvl1pPr>
          </a:lstStyle>
          <a:p>
            <a:r>
              <a:rPr lang="fr-FR" dirty="0"/>
              <a:t>CONVICTION</a:t>
            </a:r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E0F14CFA-BD30-C985-AC43-6BCDA310C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024" y="11470945"/>
            <a:ext cx="4265027" cy="96110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1346736" y="3815943"/>
            <a:ext cx="12751964" cy="10115886"/>
          </a:xfrm>
          <a:prstGeom prst="rect">
            <a:avLst/>
          </a:prstGeom>
        </p:spPr>
        <p:txBody>
          <a:bodyPr anchor="t"/>
          <a:lstStyle/>
          <a:p>
            <a:pPr marL="0" indent="0" defTabSz="718184">
              <a:lnSpc>
                <a:spcPct val="90000"/>
              </a:lnSpc>
              <a:spcBef>
                <a:spcPts val="5100"/>
              </a:spcBef>
              <a:buSzTx/>
              <a:buNone/>
              <a:defRPr sz="3900" b="1">
                <a:solidFill>
                  <a:srgbClr val="535353"/>
                </a:solidFill>
                <a:latin typeface="Vista Sans OTCE Reg"/>
                <a:ea typeface="Vista Sans OTCE Reg"/>
                <a:cs typeface="Vista Sans OTCE Reg"/>
                <a:sym typeface="Vista Sans OTCE Reg"/>
              </a:defRPr>
            </a:pPr>
            <a:r>
              <a:rPr lang="en-US" dirty="0"/>
              <a:t>1. </a:t>
            </a:r>
            <a:r>
              <a:rPr lang="fr-FR" dirty="0"/>
              <a:t>Que tout ce que nous faisons contribue à un système de soins de santé performant </a:t>
            </a:r>
            <a:endParaRPr dirty="0"/>
          </a:p>
          <a:p>
            <a:pPr marL="397763" indent="-397763" defTabSz="718184">
              <a:lnSpc>
                <a:spcPct val="90000"/>
              </a:lnSpc>
              <a:spcBef>
                <a:spcPts val="5100"/>
              </a:spcBef>
              <a:defRPr sz="3900">
                <a:solidFill>
                  <a:srgbClr val="909191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pPr>
            <a:r>
              <a:rPr lang="fr-FR" dirty="0"/>
              <a:t>pour mieux répondre à la complexité et aux divers défis des soins de santé</a:t>
            </a:r>
          </a:p>
          <a:p>
            <a:pPr marL="397763" indent="-397763" defTabSz="718184">
              <a:lnSpc>
                <a:spcPct val="90000"/>
              </a:lnSpc>
              <a:spcBef>
                <a:spcPts val="5100"/>
              </a:spcBef>
              <a:defRPr sz="3900">
                <a:solidFill>
                  <a:srgbClr val="909191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pPr>
            <a:r>
              <a:rPr lang="fr-FR" dirty="0"/>
              <a:t>pour aider les hôpitaux de référence à mieux intégrer leur rôle dans l'ensemble du système de santé local </a:t>
            </a:r>
            <a:endParaRPr dirty="0"/>
          </a:p>
        </p:txBody>
      </p:sp>
      <p:grpSp>
        <p:nvGrpSpPr>
          <p:cNvPr id="455" name="object 3"/>
          <p:cNvGrpSpPr/>
          <p:nvPr/>
        </p:nvGrpSpPr>
        <p:grpSpPr>
          <a:xfrm>
            <a:off x="-1" y="12823569"/>
            <a:ext cx="24386413" cy="892427"/>
            <a:chOff x="0" y="0"/>
            <a:chExt cx="24386412" cy="892425"/>
          </a:xfrm>
        </p:grpSpPr>
        <p:sp>
          <p:nvSpPr>
            <p:cNvPr id="453" name="object 4"/>
            <p:cNvSpPr/>
            <p:nvPr/>
          </p:nvSpPr>
          <p:spPr>
            <a:xfrm>
              <a:off x="0" y="446225"/>
              <a:ext cx="24386413" cy="446201"/>
            </a:xfrm>
            <a:prstGeom prst="rect">
              <a:avLst/>
            </a:prstGeom>
            <a:solidFill>
              <a:srgbClr val="63593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4" name="object 5"/>
            <p:cNvSpPr/>
            <p:nvPr/>
          </p:nvSpPr>
          <p:spPr>
            <a:xfrm>
              <a:off x="0" y="0"/>
              <a:ext cx="24386413" cy="446227"/>
            </a:xfrm>
            <a:prstGeom prst="rect">
              <a:avLst/>
            </a:prstGeom>
            <a:solidFill>
              <a:srgbClr val="AAAA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469" name="Rechthoek"/>
          <p:cNvSpPr/>
          <p:nvPr/>
        </p:nvSpPr>
        <p:spPr>
          <a:xfrm>
            <a:off x="-101600" y="648396"/>
            <a:ext cx="11303000" cy="1052684"/>
          </a:xfrm>
          <a:prstGeom prst="rect">
            <a:avLst/>
          </a:prstGeom>
          <a:solidFill>
            <a:srgbClr val="EB8B2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70" name="object 12"/>
          <p:cNvSpPr txBox="1"/>
          <p:nvPr/>
        </p:nvSpPr>
        <p:spPr>
          <a:xfrm>
            <a:off x="330738" y="820852"/>
            <a:ext cx="14776326" cy="677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indent="12700" algn="l">
              <a:spcBef>
                <a:spcPts val="200"/>
              </a:spcBef>
              <a:defRPr sz="5100">
                <a:solidFill>
                  <a:srgbClr val="FFFFFF"/>
                </a:solidFill>
                <a:latin typeface="Vista Sans OTCE Light"/>
                <a:ea typeface="Vista Sans OTCE Light"/>
                <a:cs typeface="Vista Sans OTCE Light"/>
                <a:sym typeface="Vista Sans OTCE Light"/>
              </a:defRPr>
            </a:lvl1pPr>
          </a:lstStyle>
          <a:p>
            <a:r>
              <a:rPr lang="fr-FR" sz="4400" dirty="0"/>
              <a:t>NOUS PENSONS QU'IL EST IMPORTANT</a:t>
            </a:r>
          </a:p>
        </p:txBody>
      </p:sp>
      <p:sp>
        <p:nvSpPr>
          <p:cNvPr id="471" name="Lijn"/>
          <p:cNvSpPr/>
          <p:nvPr/>
        </p:nvSpPr>
        <p:spPr>
          <a:xfrm>
            <a:off x="-203200" y="1701080"/>
            <a:ext cx="5191976" cy="1"/>
          </a:xfrm>
          <a:prstGeom prst="line">
            <a:avLst/>
          </a:prstGeom>
          <a:ln w="114300">
            <a:solidFill>
              <a:srgbClr val="ACAB0B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7AD68CC-DBE6-4D92-92CD-1D3F0260B9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9063" y="-215832"/>
            <a:ext cx="10287714" cy="13039401"/>
          </a:xfrm>
          <a:prstGeom prst="rect">
            <a:avLst/>
          </a:prstGeom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6A4C2C52-5501-0FED-49E7-5FAD75B052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690" y="11137808"/>
            <a:ext cx="4801250" cy="98932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6" name="object 3"/>
          <p:cNvGrpSpPr/>
          <p:nvPr/>
        </p:nvGrpSpPr>
        <p:grpSpPr>
          <a:xfrm>
            <a:off x="-1" y="12823569"/>
            <a:ext cx="24386413" cy="892427"/>
            <a:chOff x="0" y="0"/>
            <a:chExt cx="24386412" cy="892425"/>
          </a:xfrm>
        </p:grpSpPr>
        <p:sp>
          <p:nvSpPr>
            <p:cNvPr id="474" name="object 4"/>
            <p:cNvSpPr/>
            <p:nvPr/>
          </p:nvSpPr>
          <p:spPr>
            <a:xfrm>
              <a:off x="0" y="446225"/>
              <a:ext cx="24386413" cy="446201"/>
            </a:xfrm>
            <a:prstGeom prst="rect">
              <a:avLst/>
            </a:prstGeom>
            <a:solidFill>
              <a:srgbClr val="63593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5" name="object 5"/>
            <p:cNvSpPr/>
            <p:nvPr/>
          </p:nvSpPr>
          <p:spPr>
            <a:xfrm>
              <a:off x="0" y="0"/>
              <a:ext cx="24386413" cy="446227"/>
            </a:xfrm>
            <a:prstGeom prst="rect">
              <a:avLst/>
            </a:prstGeom>
            <a:solidFill>
              <a:srgbClr val="AAAA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490" name="Rechthoek"/>
          <p:cNvSpPr/>
          <p:nvPr/>
        </p:nvSpPr>
        <p:spPr>
          <a:xfrm>
            <a:off x="-101600" y="648396"/>
            <a:ext cx="11169650" cy="1052682"/>
          </a:xfrm>
          <a:prstGeom prst="rect">
            <a:avLst/>
          </a:prstGeom>
          <a:solidFill>
            <a:srgbClr val="EB8B2D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91" name="object 12"/>
          <p:cNvSpPr txBox="1"/>
          <p:nvPr/>
        </p:nvSpPr>
        <p:spPr>
          <a:xfrm>
            <a:off x="164735" y="820852"/>
            <a:ext cx="14776326" cy="677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indent="12700" algn="l">
              <a:spcBef>
                <a:spcPts val="200"/>
              </a:spcBef>
              <a:defRPr sz="5100">
                <a:solidFill>
                  <a:srgbClr val="FFFFFF"/>
                </a:solidFill>
                <a:latin typeface="Vista Sans OTCE Light"/>
                <a:ea typeface="Vista Sans OTCE Light"/>
                <a:cs typeface="Vista Sans OTCE Light"/>
                <a:sym typeface="Vista Sans OTCE Light"/>
              </a:defRPr>
            </a:lvl1pPr>
          </a:lstStyle>
          <a:p>
            <a:r>
              <a:rPr lang="fr-FR" sz="4400" dirty="0"/>
              <a:t>NOUS PENSONS QU'IL EST IMPORTANT</a:t>
            </a:r>
          </a:p>
        </p:txBody>
      </p:sp>
      <p:sp>
        <p:nvSpPr>
          <p:cNvPr id="492" name="Lijn"/>
          <p:cNvSpPr/>
          <p:nvPr/>
        </p:nvSpPr>
        <p:spPr>
          <a:xfrm>
            <a:off x="-203200" y="1701080"/>
            <a:ext cx="5191976" cy="1"/>
          </a:xfrm>
          <a:prstGeom prst="line">
            <a:avLst/>
          </a:prstGeom>
          <a:ln w="114300">
            <a:solidFill>
              <a:srgbClr val="ACAB0B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93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397690" y="3961243"/>
            <a:ext cx="9880166" cy="4326821"/>
          </a:xfrm>
          <a:prstGeom prst="rect">
            <a:avLst/>
          </a:prstGeom>
        </p:spPr>
        <p:txBody>
          <a:bodyPr anchor="t"/>
          <a:lstStyle>
            <a:lvl1pPr marL="0" indent="0" defTabSz="457200">
              <a:spcBef>
                <a:spcPts val="0"/>
              </a:spcBef>
              <a:buSzTx/>
              <a:buNone/>
              <a:defRPr sz="3900" b="1">
                <a:solidFill>
                  <a:srgbClr val="535353"/>
                </a:solidFill>
                <a:latin typeface="Vista Sans OTCE Reg"/>
                <a:ea typeface="Vista Sans OTCE Reg"/>
                <a:cs typeface="Vista Sans OTCE Reg"/>
                <a:sym typeface="Vista Sans OTCE Reg"/>
              </a:defRPr>
            </a:lvl1pPr>
          </a:lstStyle>
          <a:p>
            <a:r>
              <a:rPr lang="en-US" dirty="0"/>
              <a:t>2. </a:t>
            </a:r>
            <a:r>
              <a:rPr lang="fr-FR" dirty="0"/>
              <a:t>De travailler avec une approche de renforcement des capacités par hôpital, par opposition à des interventions ponctuelles.</a:t>
            </a:r>
            <a:endParaRPr lang="en-US" b="0" dirty="0">
              <a:latin typeface="Times Roman"/>
              <a:ea typeface="Times Roman"/>
              <a:cs typeface="Times Roman"/>
              <a:sym typeface="Times Roman"/>
            </a:endParaRPr>
          </a:p>
          <a:p>
            <a:endParaRPr lang="en-US" b="0" dirty="0">
              <a:latin typeface="Times Roman"/>
              <a:ea typeface="Times Roman"/>
              <a:cs typeface="Times Roman"/>
              <a:sym typeface="Times Roman"/>
            </a:endParaRPr>
          </a:p>
          <a:p>
            <a:endParaRPr lang="en-US" b="0" dirty="0">
              <a:latin typeface="Times Roman"/>
              <a:ea typeface="Times Roman"/>
              <a:cs typeface="Times Roman"/>
              <a:sym typeface="Times Roman"/>
            </a:endParaRP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7C717402-4039-EF6C-41C4-C13784858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89" y="11137808"/>
            <a:ext cx="4603695" cy="989327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57EA5454-A0CF-7CBF-FA4C-84620007CE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2235" y="3965423"/>
            <a:ext cx="13723815" cy="431578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9" name="object 3"/>
          <p:cNvGrpSpPr/>
          <p:nvPr/>
        </p:nvGrpSpPr>
        <p:grpSpPr>
          <a:xfrm>
            <a:off x="-1" y="12823569"/>
            <a:ext cx="24386413" cy="892427"/>
            <a:chOff x="0" y="0"/>
            <a:chExt cx="24386412" cy="892425"/>
          </a:xfrm>
        </p:grpSpPr>
        <p:sp>
          <p:nvSpPr>
            <p:cNvPr id="497" name="object 4"/>
            <p:cNvSpPr/>
            <p:nvPr/>
          </p:nvSpPr>
          <p:spPr>
            <a:xfrm>
              <a:off x="0" y="446225"/>
              <a:ext cx="24386413" cy="446201"/>
            </a:xfrm>
            <a:prstGeom prst="rect">
              <a:avLst/>
            </a:prstGeom>
            <a:solidFill>
              <a:srgbClr val="63593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498" name="object 5"/>
            <p:cNvSpPr/>
            <p:nvPr/>
          </p:nvSpPr>
          <p:spPr>
            <a:xfrm>
              <a:off x="0" y="0"/>
              <a:ext cx="24386413" cy="446227"/>
            </a:xfrm>
            <a:prstGeom prst="rect">
              <a:avLst/>
            </a:prstGeom>
            <a:solidFill>
              <a:srgbClr val="AAAA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sp>
        <p:nvSpPr>
          <p:cNvPr id="513" name="Rechthoek"/>
          <p:cNvSpPr/>
          <p:nvPr/>
        </p:nvSpPr>
        <p:spPr>
          <a:xfrm>
            <a:off x="-101600" y="648396"/>
            <a:ext cx="11169650" cy="1052678"/>
          </a:xfrm>
          <a:prstGeom prst="rect">
            <a:avLst/>
          </a:prstGeom>
          <a:solidFill>
            <a:srgbClr val="EB8B2D"/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rgbClr val="FFFFFF"/>
                </a:solidFill>
              </a:defRPr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514" name="object 12"/>
          <p:cNvSpPr txBox="1"/>
          <p:nvPr/>
        </p:nvSpPr>
        <p:spPr>
          <a:xfrm>
            <a:off x="102483" y="820852"/>
            <a:ext cx="14776326" cy="677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indent="12700" algn="l">
              <a:spcBef>
                <a:spcPts val="200"/>
              </a:spcBef>
              <a:defRPr sz="5100">
                <a:solidFill>
                  <a:srgbClr val="FFFFFF"/>
                </a:solidFill>
                <a:latin typeface="Vista Sans OTCE Light"/>
                <a:ea typeface="Vista Sans OTCE Light"/>
                <a:cs typeface="Vista Sans OTCE Light"/>
                <a:sym typeface="Vista Sans OTCE Light"/>
              </a:defRPr>
            </a:lvl1pPr>
          </a:lstStyle>
          <a:p>
            <a:pPr marL="0" marR="0" lvl="0" indent="12700" algn="l" defTabSz="825500" rtl="0" eaLnBrk="1" fontAlgn="auto" latinLnBrk="0" hangingPunc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ista Sans OTCE Light"/>
                <a:sym typeface="Vista Sans OTCE Light"/>
              </a:rPr>
              <a:t>NOUS PENSONS QU’IL EST IMPORTANT</a:t>
            </a:r>
            <a:endParaRPr lang="nl-BE" sz="4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ista Sans OTCE Light"/>
            </a:endParaRPr>
          </a:p>
        </p:txBody>
      </p:sp>
      <p:sp>
        <p:nvSpPr>
          <p:cNvPr id="515" name="Lijn"/>
          <p:cNvSpPr/>
          <p:nvPr/>
        </p:nvSpPr>
        <p:spPr>
          <a:xfrm>
            <a:off x="-203200" y="1701080"/>
            <a:ext cx="5191976" cy="1"/>
          </a:xfrm>
          <a:prstGeom prst="line">
            <a:avLst/>
          </a:prstGeom>
          <a:ln w="114300">
            <a:solidFill>
              <a:srgbClr val="ACAB0B"/>
            </a:solidFill>
          </a:ln>
        </p:spPr>
        <p:txBody>
          <a:bodyPr lIns="45718" tIns="45718" rIns="45718" bIns="45718"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516" name="Tijdelijke aanduiding voor inhoud 2"/>
          <p:cNvSpPr txBox="1">
            <a:spLocks noGrp="1"/>
          </p:cNvSpPr>
          <p:nvPr>
            <p:ph type="body" sz="quarter" idx="1"/>
          </p:nvPr>
        </p:nvSpPr>
        <p:spPr>
          <a:xfrm>
            <a:off x="696371" y="3043284"/>
            <a:ext cx="14177501" cy="2933875"/>
          </a:xfrm>
          <a:prstGeom prst="rect">
            <a:avLst/>
          </a:prstGeom>
        </p:spPr>
        <p:txBody>
          <a:bodyPr anchor="t"/>
          <a:lstStyle>
            <a:lvl1pPr marL="0" indent="0" defTabSz="457200">
              <a:spcBef>
                <a:spcPts val="0"/>
              </a:spcBef>
              <a:buSzTx/>
              <a:buNone/>
              <a:defRPr sz="3900" b="1">
                <a:solidFill>
                  <a:srgbClr val="535353"/>
                </a:solidFill>
                <a:latin typeface="Vista Sans OTCE Reg"/>
                <a:ea typeface="Vista Sans OTCE Reg"/>
                <a:cs typeface="Vista Sans OTCE Reg"/>
                <a:sym typeface="Vista Sans OTCE Reg"/>
              </a:defRPr>
            </a:lvl1pPr>
          </a:lstStyle>
          <a:p>
            <a:r>
              <a:rPr lang="nl-BE" dirty="0"/>
              <a:t>3. </a:t>
            </a:r>
            <a:r>
              <a:rPr lang="fr-FR" dirty="0"/>
              <a:t>De travailler en étroite collaboration </a:t>
            </a:r>
            <a:r>
              <a:rPr dirty="0"/>
              <a:t>:</a:t>
            </a:r>
            <a:endParaRPr b="0" dirty="0">
              <a:latin typeface="Times Roman"/>
              <a:ea typeface="Times Roman"/>
              <a:cs typeface="Times Roman"/>
              <a:sym typeface="Times Roman"/>
            </a:endParaRPr>
          </a:p>
        </p:txBody>
      </p:sp>
      <p:pic>
        <p:nvPicPr>
          <p:cNvPr id="517" name="Afbeelding 2" descr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7067" y="3087508"/>
            <a:ext cx="13287194" cy="6312856"/>
          </a:xfrm>
          <a:prstGeom prst="rect">
            <a:avLst/>
          </a:prstGeom>
          <a:ln w="57150">
            <a:solidFill>
              <a:srgbClr val="FFC000"/>
            </a:solidFill>
            <a:miter lim="400000"/>
          </a:ln>
        </p:spPr>
      </p:pic>
      <p:sp>
        <p:nvSpPr>
          <p:cNvPr id="518" name="Tijdelijke aanduiding voor inhoud 2"/>
          <p:cNvSpPr txBox="1"/>
          <p:nvPr/>
        </p:nvSpPr>
        <p:spPr>
          <a:xfrm>
            <a:off x="843866" y="4290486"/>
            <a:ext cx="9674757" cy="6847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normAutofit/>
          </a:bodyPr>
          <a:lstStyle/>
          <a:p>
            <a:pPr marL="457200" marR="0" lvl="0" indent="-457200" algn="l" defTabSz="825500" rtl="0" eaLnBrk="1" fontAlgn="auto" latinLnBrk="0" hangingPunct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3900">
                <a:solidFill>
                  <a:srgbClr val="909191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pPr>
            <a:r>
              <a:rPr kumimoji="0" lang="fr-FR" sz="3900" b="0" i="0" u="none" strike="noStrike" kern="0" cap="none" spc="0" normalizeH="0" baseline="0" noProof="0" dirty="0">
                <a:ln>
                  <a:noFill/>
                </a:ln>
                <a:solidFill>
                  <a:srgbClr val="909191"/>
                </a:solidFill>
                <a:effectLst/>
                <a:uLnTx/>
                <a:uFillTx/>
                <a:latin typeface="Vista Sans OTCE Book"/>
                <a:sym typeface="Vista Sans OTCE Book"/>
              </a:rPr>
              <a:t>Avec les autorités et agences locales</a:t>
            </a:r>
          </a:p>
          <a:p>
            <a:pPr marL="1092200" lvl="1" indent="-457200" algn="l">
              <a:lnSpc>
                <a:spcPts val="3800"/>
              </a:lnSpc>
              <a:spcBef>
                <a:spcPts val="1000"/>
              </a:spcBef>
              <a:buSzPct val="125000"/>
              <a:buFontTx/>
              <a:buChar char="-"/>
              <a:defRPr sz="3900">
                <a:solidFill>
                  <a:srgbClr val="909191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pPr>
            <a:r>
              <a:rPr kumimoji="0" sz="3900" b="0" i="0" u="none" strike="noStrike" kern="0" cap="none" spc="0" normalizeH="0" baseline="0" noProof="0" dirty="0">
                <a:ln>
                  <a:noFill/>
                </a:ln>
                <a:solidFill>
                  <a:srgbClr val="909191"/>
                </a:solidFill>
                <a:effectLst/>
                <a:uLnTx/>
                <a:uFillTx/>
                <a:latin typeface="Vista Sans OTCE Book"/>
                <a:sym typeface="Vista Sans OTCE Book"/>
              </a:rPr>
              <a:t>Division </a:t>
            </a:r>
            <a:r>
              <a:rPr kumimoji="0" sz="3900" b="0" i="0" u="none" strike="noStrike" kern="0" cap="none" spc="0" normalizeH="0" baseline="0" noProof="0" dirty="0" err="1">
                <a:ln>
                  <a:noFill/>
                </a:ln>
                <a:solidFill>
                  <a:srgbClr val="909191"/>
                </a:solidFill>
                <a:effectLst/>
                <a:uLnTx/>
                <a:uFillTx/>
                <a:latin typeface="Vista Sans OTCE Book"/>
                <a:sym typeface="Vista Sans OTCE Book"/>
              </a:rPr>
              <a:t>Provinciale</a:t>
            </a:r>
            <a:r>
              <a:rPr kumimoji="0" sz="3900" b="0" i="0" u="none" strike="noStrike" kern="0" cap="none" spc="0" normalizeH="0" baseline="0" noProof="0" dirty="0">
                <a:ln>
                  <a:noFill/>
                </a:ln>
                <a:solidFill>
                  <a:srgbClr val="909191"/>
                </a:solidFill>
                <a:effectLst/>
                <a:uLnTx/>
                <a:uFillTx/>
                <a:latin typeface="Vista Sans OTCE Book"/>
                <a:sym typeface="Vista Sans OTCE Book"/>
              </a:rPr>
              <a:t> de la </a:t>
            </a:r>
            <a:r>
              <a:rPr kumimoji="0" sz="3900" b="0" i="0" u="none" strike="noStrike" kern="0" cap="none" spc="0" normalizeH="0" baseline="0" noProof="0" dirty="0" err="1">
                <a:ln>
                  <a:noFill/>
                </a:ln>
                <a:solidFill>
                  <a:srgbClr val="909191"/>
                </a:solidFill>
                <a:effectLst/>
                <a:uLnTx/>
                <a:uFillTx/>
                <a:latin typeface="Vista Sans OTCE Book"/>
                <a:sym typeface="Vista Sans OTCE Book"/>
              </a:rPr>
              <a:t>Sante</a:t>
            </a:r>
            <a:r>
              <a:rPr kumimoji="0" sz="3900" b="0" i="0" u="none" strike="noStrike" kern="0" cap="none" spc="0" normalizeH="0" baseline="0" noProof="0" dirty="0">
                <a:ln>
                  <a:noFill/>
                </a:ln>
                <a:solidFill>
                  <a:srgbClr val="909191"/>
                </a:solidFill>
                <a:effectLst/>
                <a:uLnTx/>
                <a:uFillTx/>
                <a:latin typeface="Vista Sans OTCE Book"/>
                <a:sym typeface="Vista Sans OTCE Book"/>
              </a:rPr>
              <a:t> du Sud Kivu // BDOM // AMCES // …</a:t>
            </a:r>
          </a:p>
          <a:p>
            <a:pPr marL="457200" marR="0" lvl="0" indent="-457200" algn="l" defTabSz="825500" rtl="0" eaLnBrk="1" fontAlgn="auto" latinLnBrk="0" hangingPunct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3900">
                <a:solidFill>
                  <a:srgbClr val="909191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pPr>
            <a:r>
              <a:rPr kumimoji="0" lang="nl-BE" sz="3900" b="0" i="0" u="none" strike="noStrike" kern="0" cap="none" spc="0" normalizeH="0" baseline="0" noProof="0" dirty="0" err="1">
                <a:ln>
                  <a:noFill/>
                </a:ln>
                <a:solidFill>
                  <a:srgbClr val="909191"/>
                </a:solidFill>
                <a:effectLst/>
                <a:uLnTx/>
                <a:uFillTx/>
                <a:latin typeface="Vista Sans OTCE Book"/>
                <a:sym typeface="Vista Sans OTCE Book"/>
              </a:rPr>
              <a:t>Avec</a:t>
            </a:r>
            <a:r>
              <a:rPr kumimoji="0" lang="nl-BE" sz="3900" b="0" i="0" u="none" strike="noStrike" kern="0" cap="none" spc="0" normalizeH="0" baseline="0" noProof="0" dirty="0">
                <a:ln>
                  <a:noFill/>
                </a:ln>
                <a:solidFill>
                  <a:srgbClr val="909191"/>
                </a:solidFill>
                <a:effectLst/>
                <a:uLnTx/>
                <a:uFillTx/>
                <a:latin typeface="Vista Sans OTCE Book"/>
                <a:sym typeface="Vista Sans OTCE Book"/>
              </a:rPr>
              <a:t> </a:t>
            </a:r>
            <a:r>
              <a:rPr kumimoji="0" lang="nl-BE" sz="3900" b="0" i="0" u="none" strike="noStrike" kern="0" cap="none" spc="0" normalizeH="0" baseline="0" noProof="0" dirty="0" err="1">
                <a:ln>
                  <a:noFill/>
                </a:ln>
                <a:solidFill>
                  <a:srgbClr val="909191"/>
                </a:solidFill>
                <a:effectLst/>
                <a:uLnTx/>
                <a:uFillTx/>
                <a:latin typeface="Vista Sans OTCE Book"/>
                <a:sym typeface="Vista Sans OTCE Book"/>
              </a:rPr>
              <a:t>d'autres</a:t>
            </a:r>
            <a:r>
              <a:rPr kumimoji="0" lang="nl-BE" sz="3900" b="0" i="0" u="none" strike="noStrike" kern="0" cap="none" spc="0" normalizeH="0" baseline="0" noProof="0" dirty="0">
                <a:ln>
                  <a:noFill/>
                </a:ln>
                <a:solidFill>
                  <a:srgbClr val="909191"/>
                </a:solidFill>
                <a:effectLst/>
                <a:uLnTx/>
                <a:uFillTx/>
                <a:latin typeface="Vista Sans OTCE Book"/>
                <a:sym typeface="Vista Sans OTCE Book"/>
              </a:rPr>
              <a:t> </a:t>
            </a:r>
            <a:r>
              <a:rPr kumimoji="0" lang="nl-BE" sz="3900" b="0" i="0" u="none" strike="noStrike" kern="0" cap="none" spc="0" normalizeH="0" baseline="0" noProof="0" dirty="0" err="1">
                <a:ln>
                  <a:noFill/>
                </a:ln>
                <a:solidFill>
                  <a:srgbClr val="909191"/>
                </a:solidFill>
                <a:effectLst/>
                <a:uLnTx/>
                <a:uFillTx/>
                <a:latin typeface="Vista Sans OTCE Book"/>
                <a:sym typeface="Vista Sans OTCE Book"/>
              </a:rPr>
              <a:t>organisations</a:t>
            </a:r>
            <a:r>
              <a:rPr kumimoji="0" lang="nl-BE" sz="3900" b="0" i="0" u="none" strike="noStrike" kern="0" cap="none" spc="0" normalizeH="0" baseline="0" noProof="0" dirty="0">
                <a:ln>
                  <a:noFill/>
                </a:ln>
                <a:solidFill>
                  <a:srgbClr val="909191"/>
                </a:solidFill>
                <a:effectLst/>
                <a:uLnTx/>
                <a:uFillTx/>
                <a:latin typeface="Vista Sans OTCE Book"/>
                <a:sym typeface="Vista Sans OTCE Book"/>
              </a:rPr>
              <a:t> </a:t>
            </a:r>
            <a:r>
              <a:rPr kumimoji="0" lang="nl-BE" sz="3900" b="0" i="0" u="none" strike="noStrike" kern="0" cap="none" spc="0" normalizeH="0" baseline="0" noProof="0" dirty="0" err="1">
                <a:ln>
                  <a:noFill/>
                </a:ln>
                <a:solidFill>
                  <a:srgbClr val="909191"/>
                </a:solidFill>
                <a:effectLst/>
                <a:uLnTx/>
                <a:uFillTx/>
                <a:latin typeface="Vista Sans OTCE Book"/>
                <a:sym typeface="Vista Sans OTCE Book"/>
              </a:rPr>
              <a:t>belges</a:t>
            </a:r>
            <a:endParaRPr kumimoji="0" lang="nl-BE" sz="3900" b="0" i="0" u="none" strike="noStrike" kern="0" cap="none" spc="0" normalizeH="0" baseline="0" noProof="0" dirty="0">
              <a:ln>
                <a:noFill/>
              </a:ln>
              <a:solidFill>
                <a:srgbClr val="909191"/>
              </a:solidFill>
              <a:effectLst/>
              <a:uLnTx/>
              <a:uFillTx/>
              <a:latin typeface="Vista Sans OTCE Book"/>
              <a:sym typeface="Vista Sans OTCE Book"/>
            </a:endParaRPr>
          </a:p>
          <a:p>
            <a:pPr marL="457200" marR="0" lvl="0" indent="-457200" algn="l" defTabSz="825500" rtl="0" eaLnBrk="1" fontAlgn="auto" latinLnBrk="0" hangingPunct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3900">
                <a:solidFill>
                  <a:srgbClr val="909191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pPr>
            <a:r>
              <a:rPr kumimoji="0" lang="fr-FR" sz="3900" b="0" i="0" u="none" strike="noStrike" kern="0" cap="none" spc="0" normalizeH="0" baseline="0" noProof="0" dirty="0">
                <a:ln>
                  <a:noFill/>
                </a:ln>
                <a:solidFill>
                  <a:srgbClr val="909191"/>
                </a:solidFill>
                <a:effectLst/>
                <a:uLnTx/>
                <a:uFillTx/>
                <a:latin typeface="Vista Sans OTCE Book"/>
                <a:sym typeface="Vista Sans OTCE Book"/>
              </a:rPr>
              <a:t>Avec les organisations internationales : OMS, Unicef</a:t>
            </a:r>
            <a:r>
              <a:rPr lang="fr-FR" sz="3900" dirty="0">
                <a:solidFill>
                  <a:srgbClr val="909191"/>
                </a:solidFill>
                <a:latin typeface="Vista Sans OTCE Book"/>
                <a:sym typeface="Vista Sans OTCE Book"/>
              </a:rPr>
              <a:t>,...</a:t>
            </a:r>
            <a:endParaRPr lang="fr-FR" sz="3900" b="0" i="0" u="none" strike="noStrike" kern="0" cap="none" spc="0" normalizeH="0" baseline="0" noProof="0" dirty="0">
              <a:ln>
                <a:noFill/>
              </a:ln>
              <a:solidFill>
                <a:srgbClr val="909191"/>
              </a:solidFill>
              <a:effectLst/>
              <a:uLnTx/>
              <a:uFillTx/>
              <a:latin typeface="Vista Sans OTCE Book"/>
            </a:endParaRP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5B330972-3CF7-6F9F-3994-65B9307E10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690" y="11445026"/>
            <a:ext cx="3954584" cy="90466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Rechthoek"/>
          <p:cNvSpPr/>
          <p:nvPr/>
        </p:nvSpPr>
        <p:spPr>
          <a:xfrm>
            <a:off x="-398530" y="-559702"/>
            <a:ext cx="25739923" cy="13463694"/>
          </a:xfrm>
          <a:prstGeom prst="rect">
            <a:avLst/>
          </a:prstGeom>
          <a:solidFill>
            <a:srgbClr val="4F8485">
              <a:alpha val="88711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rgbClr val="FFFFFF"/>
                </a:solidFill>
              </a:defRPr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683" name="Rechthoek"/>
          <p:cNvSpPr/>
          <p:nvPr/>
        </p:nvSpPr>
        <p:spPr>
          <a:xfrm>
            <a:off x="-101600" y="5537144"/>
            <a:ext cx="21407120" cy="1320856"/>
          </a:xfrm>
          <a:prstGeom prst="rect">
            <a:avLst/>
          </a:prstGeom>
          <a:solidFill>
            <a:srgbClr val="4F8485"/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rgbClr val="FFFFFF"/>
                </a:solidFill>
              </a:defRPr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grpSp>
        <p:nvGrpSpPr>
          <p:cNvPr id="686" name="object 3"/>
          <p:cNvGrpSpPr/>
          <p:nvPr/>
        </p:nvGrpSpPr>
        <p:grpSpPr>
          <a:xfrm>
            <a:off x="-1" y="12823569"/>
            <a:ext cx="24386413" cy="892427"/>
            <a:chOff x="0" y="0"/>
            <a:chExt cx="24386412" cy="892425"/>
          </a:xfrm>
        </p:grpSpPr>
        <p:sp>
          <p:nvSpPr>
            <p:cNvPr id="684" name="object 4"/>
            <p:cNvSpPr/>
            <p:nvPr/>
          </p:nvSpPr>
          <p:spPr>
            <a:xfrm>
              <a:off x="0" y="446225"/>
              <a:ext cx="24386413" cy="446201"/>
            </a:xfrm>
            <a:prstGeom prst="rect">
              <a:avLst/>
            </a:prstGeom>
            <a:solidFill>
              <a:srgbClr val="63593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685" name="object 5"/>
            <p:cNvSpPr/>
            <p:nvPr/>
          </p:nvSpPr>
          <p:spPr>
            <a:xfrm>
              <a:off x="0" y="0"/>
              <a:ext cx="24386413" cy="446227"/>
            </a:xfrm>
            <a:prstGeom prst="rect">
              <a:avLst/>
            </a:prstGeom>
            <a:solidFill>
              <a:srgbClr val="AAAA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sp>
        <p:nvSpPr>
          <p:cNvPr id="687" name="object 12"/>
          <p:cNvSpPr txBox="1"/>
          <p:nvPr/>
        </p:nvSpPr>
        <p:spPr>
          <a:xfrm>
            <a:off x="683494" y="5710480"/>
            <a:ext cx="20932922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indent="12700" algn="l">
              <a:spcBef>
                <a:spcPts val="200"/>
              </a:spcBef>
              <a:defRPr sz="6000">
                <a:solidFill>
                  <a:srgbClr val="FFFFFF"/>
                </a:solidFill>
                <a:latin typeface="Vista Sans OTCE Light"/>
                <a:ea typeface="Vista Sans OTCE Light"/>
                <a:cs typeface="Vista Sans OTCE Light"/>
                <a:sym typeface="Vista Sans OTCE Light"/>
              </a:defRPr>
            </a:lvl1pPr>
          </a:lstStyle>
          <a:p>
            <a:pPr marL="0" marR="0" lvl="0" indent="12700" algn="l" defTabSz="825500" rtl="0" eaLnBrk="1" fontAlgn="auto" latinLnBrk="0" hangingPunc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ista Sans OTCE Light"/>
                <a:sym typeface="Vista Sans OTCE Light"/>
              </a:rPr>
              <a:t>AMBASSADEURS</a:t>
            </a:r>
            <a:endParaRPr kumimoji="0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ista Sans OTCE Light"/>
              <a:sym typeface="Vista Sans OTCE Light"/>
            </a:endParaRPr>
          </a:p>
        </p:txBody>
      </p:sp>
    </p:spTree>
    <p:extLst>
      <p:ext uri="{BB962C8B-B14F-4D97-AF65-F5344CB8AC3E}">
        <p14:creationId xmlns:p14="http://schemas.microsoft.com/office/powerpoint/2010/main" val="2089555280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object 3"/>
          <p:cNvGrpSpPr/>
          <p:nvPr/>
        </p:nvGrpSpPr>
        <p:grpSpPr>
          <a:xfrm>
            <a:off x="-1" y="12823569"/>
            <a:ext cx="24386413" cy="892427"/>
            <a:chOff x="0" y="0"/>
            <a:chExt cx="24386412" cy="892425"/>
          </a:xfrm>
        </p:grpSpPr>
        <p:sp>
          <p:nvSpPr>
            <p:cNvPr id="125" name="object 4"/>
            <p:cNvSpPr/>
            <p:nvPr/>
          </p:nvSpPr>
          <p:spPr>
            <a:xfrm>
              <a:off x="0" y="446225"/>
              <a:ext cx="24386413" cy="446201"/>
            </a:xfrm>
            <a:prstGeom prst="rect">
              <a:avLst/>
            </a:prstGeom>
            <a:solidFill>
              <a:srgbClr val="63593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26" name="object 5"/>
            <p:cNvSpPr/>
            <p:nvPr/>
          </p:nvSpPr>
          <p:spPr>
            <a:xfrm>
              <a:off x="0" y="0"/>
              <a:ext cx="24386413" cy="446227"/>
            </a:xfrm>
            <a:prstGeom prst="rect">
              <a:avLst/>
            </a:prstGeom>
            <a:solidFill>
              <a:srgbClr val="AAAA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sp>
        <p:nvSpPr>
          <p:cNvPr id="144" name="Tijdelijke aanduiding voor inhoud 2"/>
          <p:cNvSpPr txBox="1">
            <a:spLocks noGrp="1"/>
          </p:cNvSpPr>
          <p:nvPr>
            <p:ph type="body" sz="quarter" idx="1"/>
          </p:nvPr>
        </p:nvSpPr>
        <p:spPr>
          <a:xfrm>
            <a:off x="5938001" y="3170784"/>
            <a:ext cx="14345539" cy="512128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200"/>
              </a:spcBef>
              <a:buSzTx/>
              <a:buNone/>
              <a:defRPr sz="4500">
                <a:solidFill>
                  <a:srgbClr val="FFFFFF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lvl1pPr>
          </a:lstStyle>
          <a:p>
            <a:r>
              <a:rPr dirty="0"/>
              <a:t>MIJN ENGAGEMENT</a:t>
            </a:r>
          </a:p>
        </p:txBody>
      </p:sp>
      <p:sp>
        <p:nvSpPr>
          <p:cNvPr id="146" name="Tijdelijke aanduiding voor inhoud 2"/>
          <p:cNvSpPr txBox="1"/>
          <p:nvPr/>
        </p:nvSpPr>
        <p:spPr>
          <a:xfrm>
            <a:off x="5938001" y="4186784"/>
            <a:ext cx="14345539" cy="1095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spcBef>
                <a:spcPts val="2200"/>
              </a:spcBef>
              <a:defRPr sz="4500">
                <a:solidFill>
                  <a:srgbClr val="FFFFFF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ista Sans OTCE Book"/>
                <a:sym typeface="Vista Sans OTCE Book"/>
              </a:rPr>
              <a:t>SAMEN ZIJN WE</a:t>
            </a:r>
          </a:p>
        </p:txBody>
      </p:sp>
      <p:sp>
        <p:nvSpPr>
          <p:cNvPr id="148" name="Tijdelijke aanduiding voor inhoud 2"/>
          <p:cNvSpPr txBox="1"/>
          <p:nvPr/>
        </p:nvSpPr>
        <p:spPr>
          <a:xfrm>
            <a:off x="5938001" y="5151984"/>
            <a:ext cx="14345539" cy="1095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spcBef>
                <a:spcPts val="2200"/>
              </a:spcBef>
              <a:defRPr sz="4500">
                <a:solidFill>
                  <a:srgbClr val="FFFFFF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ista Sans OTCE Book"/>
                <a:sym typeface="Vista Sans OTCE Book"/>
              </a:rPr>
              <a:t>DRIE ACTIEDOMEINEN</a:t>
            </a:r>
          </a:p>
        </p:txBody>
      </p:sp>
      <p:sp>
        <p:nvSpPr>
          <p:cNvPr id="150" name="Tijdelijke aanduiding voor inhoud 2"/>
          <p:cNvSpPr txBox="1"/>
          <p:nvPr/>
        </p:nvSpPr>
        <p:spPr>
          <a:xfrm>
            <a:off x="5938001" y="6167902"/>
            <a:ext cx="14345539" cy="62207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spcBef>
                <a:spcPts val="2200"/>
              </a:spcBef>
              <a:defRPr sz="4500">
                <a:solidFill>
                  <a:srgbClr val="FFFFFF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ista Sans OTCE Book"/>
                <a:sym typeface="Vista Sans OTCE Book"/>
              </a:rPr>
              <a:t>OVERTUIGING</a:t>
            </a:r>
          </a:p>
        </p:txBody>
      </p:sp>
      <p:sp>
        <p:nvSpPr>
          <p:cNvPr id="152" name="Tijdelijke aanduiding voor inhoud 2"/>
          <p:cNvSpPr txBox="1"/>
          <p:nvPr/>
        </p:nvSpPr>
        <p:spPr>
          <a:xfrm>
            <a:off x="5938001" y="7196602"/>
            <a:ext cx="14345539" cy="1095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spcBef>
                <a:spcPts val="2200"/>
              </a:spcBef>
              <a:defRPr sz="4500">
                <a:solidFill>
                  <a:srgbClr val="FFFFFF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ista Sans OTCE Book"/>
                <a:sym typeface="Vista Sans OTCE Book"/>
              </a:rPr>
              <a:t>ASES</a:t>
            </a:r>
          </a:p>
        </p:txBody>
      </p:sp>
      <p:sp>
        <p:nvSpPr>
          <p:cNvPr id="156" name="Tijdelijke aanduiding voor inhoud 2"/>
          <p:cNvSpPr txBox="1"/>
          <p:nvPr/>
        </p:nvSpPr>
        <p:spPr>
          <a:xfrm>
            <a:off x="5938001" y="9193764"/>
            <a:ext cx="14345539" cy="1095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spcBef>
                <a:spcPts val="2200"/>
              </a:spcBef>
              <a:defRPr sz="4500">
                <a:solidFill>
                  <a:srgbClr val="FFFFFF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ista Sans OTCE Book"/>
                <a:sym typeface="Vista Sans OTCE Book"/>
              </a:rPr>
              <a:t>STEUN ONS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3942BFF-4FE9-7163-09A4-D2C42416DB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90" y="11490525"/>
            <a:ext cx="4560276" cy="957102"/>
          </a:xfrm>
          <a:prstGeom prst="rect">
            <a:avLst/>
          </a:prstGeom>
        </p:spPr>
      </p:pic>
      <p:sp>
        <p:nvSpPr>
          <p:cNvPr id="16" name="Lijn">
            <a:extLst>
              <a:ext uri="{FF2B5EF4-FFF2-40B4-BE49-F238E27FC236}">
                <a16:creationId xmlns:a16="http://schemas.microsoft.com/office/drawing/2014/main" id="{B96FDF95-F5B0-4836-B007-C180E1087FDB}"/>
              </a:ext>
            </a:extLst>
          </p:cNvPr>
          <p:cNvSpPr/>
          <p:nvPr/>
        </p:nvSpPr>
        <p:spPr>
          <a:xfrm>
            <a:off x="-203200" y="1701080"/>
            <a:ext cx="5191976" cy="1"/>
          </a:xfrm>
          <a:prstGeom prst="line">
            <a:avLst/>
          </a:prstGeom>
          <a:ln w="114300">
            <a:solidFill>
              <a:srgbClr val="ACAB0B"/>
            </a:solidFill>
          </a:ln>
        </p:spPr>
        <p:txBody>
          <a:bodyPr lIns="45718" tIns="45718" rIns="45718" bIns="45718"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7" name="Rechthoek">
            <a:extLst>
              <a:ext uri="{FF2B5EF4-FFF2-40B4-BE49-F238E27FC236}">
                <a16:creationId xmlns:a16="http://schemas.microsoft.com/office/drawing/2014/main" id="{4D22608B-86FD-4A08-BB7E-65CBD25B21D1}"/>
              </a:ext>
            </a:extLst>
          </p:cNvPr>
          <p:cNvSpPr/>
          <p:nvPr/>
        </p:nvSpPr>
        <p:spPr>
          <a:xfrm>
            <a:off x="-1" y="625149"/>
            <a:ext cx="5821809" cy="1063521"/>
          </a:xfrm>
          <a:prstGeom prst="rect">
            <a:avLst/>
          </a:prstGeom>
          <a:solidFill>
            <a:srgbClr val="4F8485">
              <a:alpha val="87561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object 12">
            <a:extLst>
              <a:ext uri="{FF2B5EF4-FFF2-40B4-BE49-F238E27FC236}">
                <a16:creationId xmlns:a16="http://schemas.microsoft.com/office/drawing/2014/main" id="{4EB58976-B068-45B4-A102-2AE4D96A3781}"/>
              </a:ext>
            </a:extLst>
          </p:cNvPr>
          <p:cNvSpPr txBox="1"/>
          <p:nvPr/>
        </p:nvSpPr>
        <p:spPr>
          <a:xfrm>
            <a:off x="330831" y="770798"/>
            <a:ext cx="8187405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indent="12700" algn="l">
              <a:spcBef>
                <a:spcPts val="200"/>
              </a:spcBef>
              <a:defRPr sz="6000">
                <a:solidFill>
                  <a:srgbClr val="AAAA00"/>
                </a:solidFill>
                <a:latin typeface="Vista Sans OTCE Light"/>
                <a:ea typeface="Vista Sans OTCE Light"/>
                <a:cs typeface="Vista Sans OTCE Light"/>
                <a:sym typeface="Vista Sans OTCE Light"/>
              </a:defRPr>
            </a:lvl1pPr>
          </a:lstStyle>
          <a:p>
            <a:pPr marL="0" marR="0" lvl="0" indent="12700" algn="l" defTabSz="825500" rtl="0" eaLnBrk="1" fontAlgn="auto" latinLnBrk="0" hangingPunc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4800" dirty="0">
                <a:solidFill>
                  <a:schemeClr val="bg1"/>
                </a:solidFill>
              </a:rPr>
              <a:t>AMBASSADEURS</a:t>
            </a:r>
            <a:endParaRPr lang="nl-NL" sz="4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005C4144-DAA4-40FA-B651-F0487C39B4D9}"/>
              </a:ext>
            </a:extLst>
          </p:cNvPr>
          <p:cNvSpPr txBox="1"/>
          <p:nvPr/>
        </p:nvSpPr>
        <p:spPr>
          <a:xfrm>
            <a:off x="1542395" y="2804253"/>
            <a:ext cx="12302734" cy="74892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marR="0" indent="-4572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nl-BE" sz="3000" b="0" i="0" u="none" strike="noStrike" cap="none" spc="0" normalizeH="0" baseline="0" dirty="0" err="1">
                <a:ln>
                  <a:noFill/>
                </a:ln>
                <a:solidFill>
                  <a:srgbClr val="5C4E26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t>Votre</a:t>
            </a:r>
            <a:r>
              <a:rPr kumimoji="0" lang="nl-BE" sz="3000" b="0" i="0" u="none" strike="noStrike" cap="none" spc="0" normalizeH="0" baseline="0" dirty="0">
                <a:ln>
                  <a:noFill/>
                </a:ln>
                <a:solidFill>
                  <a:srgbClr val="5C4E26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t> engagement, </a:t>
            </a:r>
            <a:r>
              <a:rPr kumimoji="0" lang="nl-BE" sz="3000" b="0" i="0" u="none" strike="noStrike" cap="none" spc="0" normalizeH="0" baseline="0" dirty="0" err="1">
                <a:ln>
                  <a:noFill/>
                </a:ln>
                <a:solidFill>
                  <a:srgbClr val="5C4E26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t>passio</a:t>
            </a:r>
            <a:r>
              <a:rPr lang="nl-BE" dirty="0" err="1">
                <a:solidFill>
                  <a:srgbClr val="5C4E26"/>
                </a:solidFill>
              </a:rPr>
              <a:t>n</a:t>
            </a:r>
            <a:r>
              <a:rPr lang="nl-BE" dirty="0">
                <a:solidFill>
                  <a:srgbClr val="5C4E26"/>
                </a:solidFill>
              </a:rPr>
              <a:t> et vos </a:t>
            </a:r>
            <a:r>
              <a:rPr lang="nl-BE" dirty="0" err="1">
                <a:solidFill>
                  <a:srgbClr val="5C4E26"/>
                </a:solidFill>
              </a:rPr>
              <a:t>expériences</a:t>
            </a:r>
            <a:r>
              <a:rPr lang="nl-BE" dirty="0">
                <a:solidFill>
                  <a:srgbClr val="5C4E26"/>
                </a:solidFill>
              </a:rPr>
              <a:t> </a:t>
            </a:r>
            <a:r>
              <a:rPr lang="nl-BE" dirty="0" err="1">
                <a:solidFill>
                  <a:srgbClr val="5C4E26"/>
                </a:solidFill>
              </a:rPr>
              <a:t>vécues</a:t>
            </a:r>
            <a:r>
              <a:rPr lang="nl-BE" dirty="0">
                <a:solidFill>
                  <a:srgbClr val="5C4E26"/>
                </a:solidFill>
              </a:rPr>
              <a:t> </a:t>
            </a:r>
            <a:r>
              <a:rPr lang="nl-BE" dirty="0" err="1">
                <a:solidFill>
                  <a:srgbClr val="5C4E26"/>
                </a:solidFill>
              </a:rPr>
              <a:t>sur</a:t>
            </a:r>
            <a:r>
              <a:rPr lang="nl-BE" dirty="0">
                <a:solidFill>
                  <a:srgbClr val="5C4E26"/>
                </a:solidFill>
              </a:rPr>
              <a:t> </a:t>
            </a:r>
            <a:r>
              <a:rPr lang="nl-BE" dirty="0" err="1">
                <a:solidFill>
                  <a:srgbClr val="5C4E26"/>
                </a:solidFill>
              </a:rPr>
              <a:t>le</a:t>
            </a:r>
            <a:r>
              <a:rPr lang="nl-BE" dirty="0">
                <a:solidFill>
                  <a:srgbClr val="5C4E26"/>
                </a:solidFill>
              </a:rPr>
              <a:t> </a:t>
            </a:r>
            <a:r>
              <a:rPr lang="nl-BE" dirty="0" err="1">
                <a:solidFill>
                  <a:srgbClr val="5C4E26"/>
                </a:solidFill>
              </a:rPr>
              <a:t>terrain</a:t>
            </a:r>
            <a:r>
              <a:rPr lang="nl-BE" dirty="0">
                <a:solidFill>
                  <a:srgbClr val="5C4E26"/>
                </a:solidFill>
              </a:rPr>
              <a:t> </a:t>
            </a:r>
            <a:r>
              <a:rPr lang="nl-BE" dirty="0">
                <a:solidFill>
                  <a:srgbClr val="5C4E26"/>
                </a:solidFill>
                <a:sym typeface="Wingdings" panose="05000000000000000000" pitchFamily="2" charset="2"/>
              </a:rPr>
              <a:t> </a:t>
            </a:r>
            <a:r>
              <a:rPr lang="nl-BE" dirty="0" err="1">
                <a:solidFill>
                  <a:srgbClr val="5C4E26"/>
                </a:solidFill>
                <a:sym typeface="Wingdings" panose="05000000000000000000" pitchFamily="2" charset="2"/>
              </a:rPr>
              <a:t>histoire</a:t>
            </a:r>
            <a:r>
              <a:rPr lang="nl-BE" dirty="0">
                <a:solidFill>
                  <a:srgbClr val="5C4E26"/>
                </a:solidFill>
                <a:sym typeface="Wingdings" panose="05000000000000000000" pitchFamily="2" charset="2"/>
              </a:rPr>
              <a:t> </a:t>
            </a:r>
            <a:r>
              <a:rPr lang="nl-BE" dirty="0" err="1">
                <a:solidFill>
                  <a:srgbClr val="5C4E26"/>
                </a:solidFill>
                <a:sym typeface="Wingdings" panose="05000000000000000000" pitchFamily="2" charset="2"/>
              </a:rPr>
              <a:t>personnelle</a:t>
            </a:r>
            <a:r>
              <a:rPr lang="nl-BE" dirty="0">
                <a:solidFill>
                  <a:srgbClr val="5C4E26"/>
                </a:solidFill>
                <a:sym typeface="Wingdings" panose="05000000000000000000" pitchFamily="2" charset="2"/>
              </a:rPr>
              <a:t> et </a:t>
            </a:r>
            <a:r>
              <a:rPr lang="nl-BE" dirty="0" err="1">
                <a:solidFill>
                  <a:srgbClr val="5C4E26"/>
                </a:solidFill>
                <a:sym typeface="Wingdings" panose="05000000000000000000" pitchFamily="2" charset="2"/>
              </a:rPr>
              <a:t>autenthique</a:t>
            </a:r>
            <a:r>
              <a:rPr lang="nl-BE" dirty="0">
                <a:solidFill>
                  <a:srgbClr val="5C4E26"/>
                </a:solidFill>
                <a:sym typeface="Wingdings" panose="05000000000000000000" pitchFamily="2" charset="2"/>
              </a:rPr>
              <a:t> </a:t>
            </a:r>
          </a:p>
          <a:p>
            <a:pPr marR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nl-BE" dirty="0">
              <a:solidFill>
                <a:srgbClr val="5C4E26"/>
              </a:solidFill>
              <a:sym typeface="Wingdings" panose="05000000000000000000" pitchFamily="2" charset="2"/>
            </a:endParaRPr>
          </a:p>
          <a:p>
            <a:pPr marL="457200" marR="0" indent="-4572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nl-BE" sz="3000" b="0" i="0" u="none" strike="noStrike" cap="none" spc="0" normalizeH="0" baseline="0" dirty="0">
                <a:ln>
                  <a:noFill/>
                </a:ln>
                <a:solidFill>
                  <a:srgbClr val="5C4E26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Wingdings" panose="05000000000000000000" pitchFamily="2" charset="2"/>
              </a:rPr>
              <a:t>Plus </a:t>
            </a:r>
            <a:r>
              <a:rPr kumimoji="0" lang="nl-BE" sz="3000" b="0" i="0" u="none" strike="noStrike" cap="none" spc="0" normalizeH="0" baseline="0" dirty="0" err="1">
                <a:ln>
                  <a:noFill/>
                </a:ln>
                <a:solidFill>
                  <a:srgbClr val="5C4E26"/>
                </a:solidFill>
                <a:effectLst/>
                <a:uFillTx/>
                <a:latin typeface="Helvetica Neue Medium"/>
                <a:ea typeface="Helvetica Neue Medium"/>
                <a:cs typeface="Helvetica Neue Medium"/>
                <a:sym typeface="Wingdings" panose="05000000000000000000" pitchFamily="2" charset="2"/>
              </a:rPr>
              <a:t>d’i</a:t>
            </a:r>
            <a:r>
              <a:rPr lang="nl-BE" dirty="0" err="1">
                <a:solidFill>
                  <a:srgbClr val="5C4E26"/>
                </a:solidFill>
                <a:sym typeface="Wingdings" panose="05000000000000000000" pitchFamily="2" charset="2"/>
              </a:rPr>
              <a:t>mpact</a:t>
            </a:r>
            <a:r>
              <a:rPr lang="nl-BE" dirty="0">
                <a:solidFill>
                  <a:srgbClr val="5C4E26"/>
                </a:solidFill>
                <a:sym typeface="Wingdings" panose="05000000000000000000" pitchFamily="2" charset="2"/>
              </a:rPr>
              <a:t> </a:t>
            </a:r>
            <a:r>
              <a:rPr lang="nl-BE" dirty="0" err="1">
                <a:solidFill>
                  <a:srgbClr val="5C4E26"/>
                </a:solidFill>
                <a:sym typeface="Wingdings" panose="05000000000000000000" pitchFamily="2" charset="2"/>
              </a:rPr>
              <a:t>sur</a:t>
            </a:r>
            <a:r>
              <a:rPr lang="nl-BE" dirty="0">
                <a:solidFill>
                  <a:srgbClr val="5C4E26"/>
                </a:solidFill>
                <a:sym typeface="Wingdings" panose="05000000000000000000" pitchFamily="2" charset="2"/>
              </a:rPr>
              <a:t> </a:t>
            </a:r>
            <a:r>
              <a:rPr lang="nl-BE" dirty="0" err="1">
                <a:solidFill>
                  <a:srgbClr val="5C4E26"/>
                </a:solidFill>
                <a:sym typeface="Wingdings" panose="05000000000000000000" pitchFamily="2" charset="2"/>
              </a:rPr>
              <a:t>le</a:t>
            </a:r>
            <a:r>
              <a:rPr lang="nl-BE" dirty="0">
                <a:solidFill>
                  <a:srgbClr val="5C4E26"/>
                </a:solidFill>
                <a:sym typeface="Wingdings" panose="05000000000000000000" pitchFamily="2" charset="2"/>
              </a:rPr>
              <a:t> public pour </a:t>
            </a:r>
            <a:r>
              <a:rPr lang="nl-BE" dirty="0" err="1">
                <a:solidFill>
                  <a:srgbClr val="5C4E26"/>
                </a:solidFill>
                <a:sym typeface="Wingdings" panose="05000000000000000000" pitchFamily="2" charset="2"/>
              </a:rPr>
              <a:t>un</a:t>
            </a:r>
            <a:r>
              <a:rPr lang="nl-BE" dirty="0">
                <a:solidFill>
                  <a:srgbClr val="5C4E26"/>
                </a:solidFill>
                <a:sym typeface="Wingdings" panose="05000000000000000000" pitchFamily="2" charset="2"/>
              </a:rPr>
              <a:t> </a:t>
            </a:r>
            <a:r>
              <a:rPr lang="nl-BE" dirty="0" err="1">
                <a:solidFill>
                  <a:srgbClr val="5C4E26"/>
                </a:solidFill>
                <a:sym typeface="Wingdings" panose="05000000000000000000" pitchFamily="2" charset="2"/>
              </a:rPr>
              <a:t>accès</a:t>
            </a:r>
            <a:r>
              <a:rPr lang="nl-BE" dirty="0">
                <a:solidFill>
                  <a:srgbClr val="5C4E26"/>
                </a:solidFill>
                <a:sym typeface="Wingdings" panose="05000000000000000000" pitchFamily="2" charset="2"/>
              </a:rPr>
              <a:t> à des </a:t>
            </a:r>
            <a:r>
              <a:rPr lang="nl-BE" dirty="0" err="1">
                <a:solidFill>
                  <a:srgbClr val="5C4E26"/>
                </a:solidFill>
                <a:sym typeface="Wingdings" panose="05000000000000000000" pitchFamily="2" charset="2"/>
              </a:rPr>
              <a:t>soins</a:t>
            </a:r>
            <a:r>
              <a:rPr lang="nl-BE" dirty="0">
                <a:solidFill>
                  <a:srgbClr val="5C4E26"/>
                </a:solidFill>
                <a:sym typeface="Wingdings" panose="05000000000000000000" pitchFamily="2" charset="2"/>
              </a:rPr>
              <a:t> de santé de </a:t>
            </a:r>
            <a:r>
              <a:rPr lang="nl-BE" dirty="0" err="1">
                <a:solidFill>
                  <a:srgbClr val="5C4E26"/>
                </a:solidFill>
                <a:sym typeface="Wingdings" panose="05000000000000000000" pitchFamily="2" charset="2"/>
              </a:rPr>
              <a:t>qualité</a:t>
            </a:r>
            <a:r>
              <a:rPr lang="nl-BE" dirty="0">
                <a:solidFill>
                  <a:srgbClr val="5C4E26"/>
                </a:solidFill>
                <a:sym typeface="Wingdings" panose="05000000000000000000" pitchFamily="2" charset="2"/>
              </a:rPr>
              <a:t> </a:t>
            </a:r>
            <a:r>
              <a:rPr lang="nl-BE" dirty="0" err="1">
                <a:solidFill>
                  <a:srgbClr val="5C4E26"/>
                </a:solidFill>
                <a:sym typeface="Wingdings" panose="05000000000000000000" pitchFamily="2" charset="2"/>
              </a:rPr>
              <a:t>pous</a:t>
            </a:r>
            <a:r>
              <a:rPr lang="nl-BE" dirty="0">
                <a:solidFill>
                  <a:srgbClr val="5C4E26"/>
                </a:solidFill>
                <a:sym typeface="Wingdings" panose="05000000000000000000" pitchFamily="2" charset="2"/>
              </a:rPr>
              <a:t> </a:t>
            </a:r>
            <a:r>
              <a:rPr lang="nl-BE" dirty="0" err="1">
                <a:solidFill>
                  <a:srgbClr val="5C4E26"/>
                </a:solidFill>
                <a:sym typeface="Wingdings" panose="05000000000000000000" pitchFamily="2" charset="2"/>
              </a:rPr>
              <a:t>tous</a:t>
            </a:r>
            <a:endParaRPr lang="nl-BE" dirty="0">
              <a:solidFill>
                <a:srgbClr val="5C4E26"/>
              </a:solidFill>
              <a:sym typeface="Wingdings" panose="05000000000000000000" pitchFamily="2" charset="2"/>
            </a:endParaRPr>
          </a:p>
          <a:p>
            <a:pPr marL="457200" marR="0" indent="-4572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nl-BE" sz="3000" b="0" i="0" u="none" strike="noStrike" cap="none" spc="0" normalizeH="0" baseline="0" dirty="0">
              <a:ln>
                <a:noFill/>
              </a:ln>
              <a:solidFill>
                <a:srgbClr val="5C4E26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Wingdings" panose="05000000000000000000" pitchFamily="2" charset="2"/>
            </a:endParaRPr>
          </a:p>
          <a:p>
            <a:pPr marL="457200" marR="0" indent="-4572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nl-BE" dirty="0" err="1">
                <a:solidFill>
                  <a:srgbClr val="5C4E26"/>
                </a:solidFill>
                <a:sym typeface="Wingdings" panose="05000000000000000000" pitchFamily="2" charset="2"/>
              </a:rPr>
              <a:t>Augmenter</a:t>
            </a:r>
            <a:r>
              <a:rPr lang="nl-BE" dirty="0">
                <a:solidFill>
                  <a:srgbClr val="5C4E26"/>
                </a:solidFill>
                <a:sym typeface="Wingdings" panose="05000000000000000000" pitchFamily="2" charset="2"/>
              </a:rPr>
              <a:t> la </a:t>
            </a:r>
            <a:r>
              <a:rPr lang="nl-BE" dirty="0" err="1">
                <a:solidFill>
                  <a:srgbClr val="5C4E26"/>
                </a:solidFill>
                <a:sym typeface="Wingdings" panose="05000000000000000000" pitchFamily="2" charset="2"/>
              </a:rPr>
              <a:t>visibilité</a:t>
            </a:r>
            <a:r>
              <a:rPr lang="nl-BE" dirty="0">
                <a:solidFill>
                  <a:srgbClr val="5C4E26"/>
                </a:solidFill>
                <a:sym typeface="Wingdings" panose="05000000000000000000" pitchFamily="2" charset="2"/>
              </a:rPr>
              <a:t> de Médecins Sans </a:t>
            </a:r>
            <a:r>
              <a:rPr lang="nl-BE" dirty="0" err="1">
                <a:solidFill>
                  <a:srgbClr val="5C4E26"/>
                </a:solidFill>
                <a:sym typeface="Wingdings" panose="05000000000000000000" pitchFamily="2" charset="2"/>
              </a:rPr>
              <a:t>Vacances</a:t>
            </a:r>
            <a:r>
              <a:rPr lang="nl-BE" dirty="0">
                <a:solidFill>
                  <a:srgbClr val="5C4E26"/>
                </a:solidFill>
                <a:sym typeface="Wingdings" panose="05000000000000000000" pitchFamily="2" charset="2"/>
              </a:rPr>
              <a:t> </a:t>
            </a:r>
          </a:p>
          <a:p>
            <a:pPr marL="457200" marR="0" indent="-4572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nl-BE" sz="3000" b="0" i="0" u="none" strike="noStrike" cap="none" spc="0" normalizeH="0" baseline="0" dirty="0">
              <a:ln>
                <a:noFill/>
              </a:ln>
              <a:solidFill>
                <a:srgbClr val="5C4E26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Wingdings" panose="05000000000000000000" pitchFamily="2" charset="2"/>
            </a:endParaRPr>
          </a:p>
          <a:p>
            <a:pPr marL="457200" marR="0" indent="-4572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nl-BE" dirty="0">
                <a:solidFill>
                  <a:srgbClr val="5C4E26"/>
                </a:solidFill>
                <a:sym typeface="Wingdings" panose="05000000000000000000" pitchFamily="2" charset="2"/>
              </a:rPr>
              <a:t>Plus de </a:t>
            </a:r>
            <a:r>
              <a:rPr lang="nl-BE" dirty="0" err="1">
                <a:solidFill>
                  <a:srgbClr val="5C4E26"/>
                </a:solidFill>
                <a:sym typeface="Wingdings" panose="05000000000000000000" pitchFamily="2" charset="2"/>
              </a:rPr>
              <a:t>moyens</a:t>
            </a:r>
            <a:r>
              <a:rPr lang="nl-BE" dirty="0">
                <a:solidFill>
                  <a:srgbClr val="5C4E26"/>
                </a:solidFill>
                <a:sym typeface="Wingdings" panose="05000000000000000000" pitchFamily="2" charset="2"/>
              </a:rPr>
              <a:t> pour les </a:t>
            </a:r>
            <a:r>
              <a:rPr lang="nl-BE" dirty="0" err="1">
                <a:solidFill>
                  <a:srgbClr val="5C4E26"/>
                </a:solidFill>
                <a:sym typeface="Wingdings" panose="05000000000000000000" pitchFamily="2" charset="2"/>
              </a:rPr>
              <a:t>activités</a:t>
            </a:r>
            <a:r>
              <a:rPr lang="nl-BE" dirty="0">
                <a:solidFill>
                  <a:srgbClr val="5C4E26"/>
                </a:solidFill>
                <a:sym typeface="Wingdings" panose="05000000000000000000" pitchFamily="2" charset="2"/>
              </a:rPr>
              <a:t> de </a:t>
            </a:r>
            <a:r>
              <a:rPr lang="nl-BE" dirty="0" err="1">
                <a:solidFill>
                  <a:srgbClr val="5C4E26"/>
                </a:solidFill>
                <a:sym typeface="Wingdings" panose="05000000000000000000" pitchFamily="2" charset="2"/>
              </a:rPr>
              <a:t>renforcement</a:t>
            </a:r>
            <a:r>
              <a:rPr lang="nl-BE" dirty="0">
                <a:solidFill>
                  <a:srgbClr val="5C4E26"/>
                </a:solidFill>
                <a:sym typeface="Wingdings" panose="05000000000000000000" pitchFamily="2" charset="2"/>
              </a:rPr>
              <a:t> de </a:t>
            </a:r>
            <a:r>
              <a:rPr lang="nl-BE" dirty="0" err="1">
                <a:solidFill>
                  <a:srgbClr val="5C4E26"/>
                </a:solidFill>
                <a:sym typeface="Wingdings" panose="05000000000000000000" pitchFamily="2" charset="2"/>
              </a:rPr>
              <a:t>capacités</a:t>
            </a:r>
            <a:endParaRPr lang="nl-BE" dirty="0">
              <a:solidFill>
                <a:srgbClr val="5C4E26"/>
              </a:solidFill>
              <a:sym typeface="Wingdings" panose="05000000000000000000" pitchFamily="2" charset="2"/>
            </a:endParaRPr>
          </a:p>
          <a:p>
            <a:pPr marL="457200" marR="0" indent="-45720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nl-BE" sz="3000" b="0" i="0" u="none" strike="noStrike" cap="none" spc="0" normalizeH="0" baseline="0" dirty="0">
              <a:ln>
                <a:noFill/>
              </a:ln>
              <a:solidFill>
                <a:srgbClr val="5C4E26"/>
              </a:solidFill>
              <a:effectLst/>
              <a:uFillTx/>
              <a:sym typeface="Wingdings" panose="05000000000000000000" pitchFamily="2" charset="2"/>
            </a:endParaRPr>
          </a:p>
          <a:p>
            <a:pPr marR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nl-BE" dirty="0">
              <a:solidFill>
                <a:srgbClr val="5C4E26"/>
              </a:solidFill>
              <a:sym typeface="Wingdings" panose="05000000000000000000" pitchFamily="2" charset="2"/>
            </a:endParaRPr>
          </a:p>
          <a:p>
            <a:pPr marR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nl-BE" dirty="0">
              <a:solidFill>
                <a:srgbClr val="5C4E26"/>
              </a:solidFill>
              <a:sym typeface="Wingdings" panose="05000000000000000000" pitchFamily="2" charset="2"/>
            </a:endParaRPr>
          </a:p>
          <a:p>
            <a:pPr marR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nl-BE" dirty="0">
              <a:solidFill>
                <a:srgbClr val="5C4E26"/>
              </a:solidFill>
              <a:sym typeface="Wingdings" panose="05000000000000000000" pitchFamily="2" charset="2"/>
            </a:endParaRPr>
          </a:p>
          <a:p>
            <a:pPr algn="l"/>
            <a:r>
              <a:rPr lang="fr-FR" i="1" dirty="0">
                <a:solidFill>
                  <a:srgbClr val="5C4E26"/>
                </a:solidFill>
              </a:rPr>
              <a:t>C'est ainsi que les hôpitaux peuvent grandir. </a:t>
            </a:r>
          </a:p>
          <a:p>
            <a:pPr algn="l"/>
            <a:r>
              <a:rPr lang="fr-FR" i="1" dirty="0">
                <a:solidFill>
                  <a:srgbClr val="5C4E26"/>
                </a:solidFill>
              </a:rPr>
              <a:t>C'est ainsi que les professionnels de la santé peuvent se développer. </a:t>
            </a:r>
          </a:p>
          <a:p>
            <a:pPr algn="l"/>
            <a:r>
              <a:rPr lang="fr-FR" i="1" dirty="0">
                <a:solidFill>
                  <a:srgbClr val="5C4E26"/>
                </a:solidFill>
              </a:rPr>
              <a:t>C'est ainsi que les patients reçoivent de meilleurs soins</a:t>
            </a:r>
            <a:endParaRPr kumimoji="0" lang="nl-BE" sz="3000" b="0" i="1" u="none" strike="noStrike" cap="none" spc="0" normalizeH="0" baseline="0" dirty="0">
              <a:ln>
                <a:noFill/>
              </a:ln>
              <a:solidFill>
                <a:srgbClr val="5C4E26"/>
              </a:solidFill>
              <a:effectLst/>
              <a:uFillTx/>
              <a:sym typeface="Helvetica Neue Medium"/>
            </a:endParaRPr>
          </a:p>
        </p:txBody>
      </p:sp>
      <p:pic>
        <p:nvPicPr>
          <p:cNvPr id="21" name="IMG_2154.JPG" descr="IMG_2154.JPG">
            <a:extLst>
              <a:ext uri="{FF2B5EF4-FFF2-40B4-BE49-F238E27FC236}">
                <a16:creationId xmlns:a16="http://schemas.microsoft.com/office/drawing/2014/main" id="{0AC79CD2-A4BE-4E39-BE0D-C0A86DBE68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033" r="22427"/>
          <a:stretch>
            <a:fillRect/>
          </a:stretch>
        </p:blipFill>
        <p:spPr>
          <a:xfrm>
            <a:off x="14557252" y="0"/>
            <a:ext cx="11452575" cy="1282356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28614951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object 3"/>
          <p:cNvGrpSpPr/>
          <p:nvPr/>
        </p:nvGrpSpPr>
        <p:grpSpPr>
          <a:xfrm>
            <a:off x="-1" y="12823569"/>
            <a:ext cx="24386413" cy="892427"/>
            <a:chOff x="0" y="0"/>
            <a:chExt cx="24386412" cy="892425"/>
          </a:xfrm>
        </p:grpSpPr>
        <p:sp>
          <p:nvSpPr>
            <p:cNvPr id="125" name="object 4"/>
            <p:cNvSpPr/>
            <p:nvPr/>
          </p:nvSpPr>
          <p:spPr>
            <a:xfrm>
              <a:off x="0" y="446225"/>
              <a:ext cx="24386413" cy="446201"/>
            </a:xfrm>
            <a:prstGeom prst="rect">
              <a:avLst/>
            </a:prstGeom>
            <a:solidFill>
              <a:srgbClr val="63593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26" name="object 5"/>
            <p:cNvSpPr/>
            <p:nvPr/>
          </p:nvSpPr>
          <p:spPr>
            <a:xfrm>
              <a:off x="0" y="0"/>
              <a:ext cx="24386413" cy="446227"/>
            </a:xfrm>
            <a:prstGeom prst="rect">
              <a:avLst/>
            </a:prstGeom>
            <a:solidFill>
              <a:srgbClr val="AAAA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sp>
        <p:nvSpPr>
          <p:cNvPr id="144" name="Tijdelijke aanduiding voor inhoud 2"/>
          <p:cNvSpPr txBox="1">
            <a:spLocks noGrp="1"/>
          </p:cNvSpPr>
          <p:nvPr>
            <p:ph type="body" sz="quarter" idx="1"/>
          </p:nvPr>
        </p:nvSpPr>
        <p:spPr>
          <a:xfrm>
            <a:off x="5938001" y="3170784"/>
            <a:ext cx="14345539" cy="512128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200"/>
              </a:spcBef>
              <a:buSzTx/>
              <a:buNone/>
              <a:defRPr sz="4500">
                <a:solidFill>
                  <a:srgbClr val="FFFFFF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lvl1pPr>
          </a:lstStyle>
          <a:p>
            <a:r>
              <a:rPr dirty="0"/>
              <a:t>MIJN ENGAGEMENT</a:t>
            </a:r>
          </a:p>
        </p:txBody>
      </p:sp>
      <p:sp>
        <p:nvSpPr>
          <p:cNvPr id="146" name="Tijdelijke aanduiding voor inhoud 2"/>
          <p:cNvSpPr txBox="1"/>
          <p:nvPr/>
        </p:nvSpPr>
        <p:spPr>
          <a:xfrm>
            <a:off x="5938001" y="4186784"/>
            <a:ext cx="14345539" cy="1095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spcBef>
                <a:spcPts val="2200"/>
              </a:spcBef>
              <a:defRPr sz="4500">
                <a:solidFill>
                  <a:srgbClr val="FFFFFF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ista Sans OTCE Book"/>
                <a:sym typeface="Vista Sans OTCE Book"/>
              </a:rPr>
              <a:t>SAMEN ZIJN WE</a:t>
            </a:r>
          </a:p>
        </p:txBody>
      </p:sp>
      <p:sp>
        <p:nvSpPr>
          <p:cNvPr id="148" name="Tijdelijke aanduiding voor inhoud 2"/>
          <p:cNvSpPr txBox="1"/>
          <p:nvPr/>
        </p:nvSpPr>
        <p:spPr>
          <a:xfrm>
            <a:off x="5938001" y="5151984"/>
            <a:ext cx="14345539" cy="1095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spcBef>
                <a:spcPts val="2200"/>
              </a:spcBef>
              <a:defRPr sz="4500">
                <a:solidFill>
                  <a:srgbClr val="FFFFFF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ista Sans OTCE Book"/>
                <a:sym typeface="Vista Sans OTCE Book"/>
              </a:rPr>
              <a:t>DRIE ACTIEDOMEINEN</a:t>
            </a:r>
          </a:p>
        </p:txBody>
      </p:sp>
      <p:sp>
        <p:nvSpPr>
          <p:cNvPr id="150" name="Tijdelijke aanduiding voor inhoud 2"/>
          <p:cNvSpPr txBox="1"/>
          <p:nvPr/>
        </p:nvSpPr>
        <p:spPr>
          <a:xfrm>
            <a:off x="5938001" y="6167902"/>
            <a:ext cx="14345539" cy="62207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spcBef>
                <a:spcPts val="2200"/>
              </a:spcBef>
              <a:defRPr sz="4500">
                <a:solidFill>
                  <a:srgbClr val="FFFFFF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ista Sans OTCE Book"/>
                <a:sym typeface="Vista Sans OTCE Book"/>
              </a:rPr>
              <a:t>OVERTUIGING</a:t>
            </a:r>
          </a:p>
        </p:txBody>
      </p:sp>
      <p:sp>
        <p:nvSpPr>
          <p:cNvPr id="152" name="Tijdelijke aanduiding voor inhoud 2"/>
          <p:cNvSpPr txBox="1"/>
          <p:nvPr/>
        </p:nvSpPr>
        <p:spPr>
          <a:xfrm>
            <a:off x="5938001" y="7196602"/>
            <a:ext cx="14345539" cy="1095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spcBef>
                <a:spcPts val="2200"/>
              </a:spcBef>
              <a:defRPr sz="4500">
                <a:solidFill>
                  <a:srgbClr val="FFFFFF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ista Sans OTCE Book"/>
                <a:sym typeface="Vista Sans OTCE Book"/>
              </a:rPr>
              <a:t>ASES</a:t>
            </a:r>
          </a:p>
        </p:txBody>
      </p:sp>
      <p:sp>
        <p:nvSpPr>
          <p:cNvPr id="156" name="Tijdelijke aanduiding voor inhoud 2"/>
          <p:cNvSpPr txBox="1"/>
          <p:nvPr/>
        </p:nvSpPr>
        <p:spPr>
          <a:xfrm>
            <a:off x="5938001" y="9193764"/>
            <a:ext cx="14345539" cy="1095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>
            <a:lvl1pPr algn="l">
              <a:spcBef>
                <a:spcPts val="2200"/>
              </a:spcBef>
              <a:defRPr sz="4500">
                <a:solidFill>
                  <a:srgbClr val="FFFFFF"/>
                </a:solidFill>
                <a:latin typeface="Vista Sans OTCE Book"/>
                <a:ea typeface="Vista Sans OTCE Book"/>
                <a:cs typeface="Vista Sans OTCE Book"/>
                <a:sym typeface="Vista Sans OTCE Book"/>
              </a:defRPr>
            </a:lvl1pPr>
          </a:lstStyle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ista Sans OTCE Book"/>
                <a:sym typeface="Vista Sans OTCE Book"/>
              </a:rPr>
              <a:t>STEUN ONS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3942BFF-4FE9-7163-09A4-D2C42416DB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90" y="11490525"/>
            <a:ext cx="4560276" cy="957102"/>
          </a:xfrm>
          <a:prstGeom prst="rect">
            <a:avLst/>
          </a:prstGeom>
        </p:spPr>
      </p:pic>
      <p:sp>
        <p:nvSpPr>
          <p:cNvPr id="16" name="Lijn">
            <a:extLst>
              <a:ext uri="{FF2B5EF4-FFF2-40B4-BE49-F238E27FC236}">
                <a16:creationId xmlns:a16="http://schemas.microsoft.com/office/drawing/2014/main" id="{B96FDF95-F5B0-4836-B007-C180E1087FDB}"/>
              </a:ext>
            </a:extLst>
          </p:cNvPr>
          <p:cNvSpPr/>
          <p:nvPr/>
        </p:nvSpPr>
        <p:spPr>
          <a:xfrm>
            <a:off x="-203200" y="1701080"/>
            <a:ext cx="5191976" cy="1"/>
          </a:xfrm>
          <a:prstGeom prst="line">
            <a:avLst/>
          </a:prstGeom>
          <a:ln w="114300">
            <a:solidFill>
              <a:srgbClr val="ACAB0B"/>
            </a:solidFill>
          </a:ln>
        </p:spPr>
        <p:txBody>
          <a:bodyPr lIns="45718" tIns="45718" rIns="45718" bIns="45718"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7" name="Rechthoek">
            <a:extLst>
              <a:ext uri="{FF2B5EF4-FFF2-40B4-BE49-F238E27FC236}">
                <a16:creationId xmlns:a16="http://schemas.microsoft.com/office/drawing/2014/main" id="{4D22608B-86FD-4A08-BB7E-65CBD25B21D1}"/>
              </a:ext>
            </a:extLst>
          </p:cNvPr>
          <p:cNvSpPr/>
          <p:nvPr/>
        </p:nvSpPr>
        <p:spPr>
          <a:xfrm>
            <a:off x="-1" y="625149"/>
            <a:ext cx="5821809" cy="1063521"/>
          </a:xfrm>
          <a:prstGeom prst="rect">
            <a:avLst/>
          </a:prstGeom>
          <a:solidFill>
            <a:srgbClr val="4F8485">
              <a:alpha val="87561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object 12">
            <a:extLst>
              <a:ext uri="{FF2B5EF4-FFF2-40B4-BE49-F238E27FC236}">
                <a16:creationId xmlns:a16="http://schemas.microsoft.com/office/drawing/2014/main" id="{4EB58976-B068-45B4-A102-2AE4D96A3781}"/>
              </a:ext>
            </a:extLst>
          </p:cNvPr>
          <p:cNvSpPr txBox="1"/>
          <p:nvPr/>
        </p:nvSpPr>
        <p:spPr>
          <a:xfrm>
            <a:off x="330831" y="770798"/>
            <a:ext cx="8187405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indent="12700" algn="l">
              <a:spcBef>
                <a:spcPts val="200"/>
              </a:spcBef>
              <a:defRPr sz="6000">
                <a:solidFill>
                  <a:srgbClr val="AAAA00"/>
                </a:solidFill>
                <a:latin typeface="Vista Sans OTCE Light"/>
                <a:ea typeface="Vista Sans OTCE Light"/>
                <a:cs typeface="Vista Sans OTCE Light"/>
                <a:sym typeface="Vista Sans OTCE Light"/>
              </a:defRPr>
            </a:lvl1pPr>
          </a:lstStyle>
          <a:p>
            <a:pPr marL="0" marR="0" lvl="0" indent="12700" algn="l" defTabSz="825500" rtl="0" eaLnBrk="1" fontAlgn="auto" latinLnBrk="0" hangingPunc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4800" dirty="0">
                <a:solidFill>
                  <a:schemeClr val="bg1"/>
                </a:solidFill>
              </a:rPr>
              <a:t>AMBASSADEURS</a:t>
            </a:r>
            <a:endParaRPr lang="nl-NL" sz="4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DAD9D49F-1F2C-48EF-89D1-46B6365E2C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281" y="2655939"/>
            <a:ext cx="13337438" cy="10003079"/>
          </a:xfrm>
          <a:prstGeom prst="rect">
            <a:avLst/>
          </a:prstGeom>
        </p:spPr>
      </p:pic>
      <p:sp>
        <p:nvSpPr>
          <p:cNvPr id="19" name="Tekstvak 18">
            <a:extLst>
              <a:ext uri="{FF2B5EF4-FFF2-40B4-BE49-F238E27FC236}">
                <a16:creationId xmlns:a16="http://schemas.microsoft.com/office/drawing/2014/main" id="{47A0DE18-6D7B-4395-A9C5-485A4F80182F}"/>
              </a:ext>
            </a:extLst>
          </p:cNvPr>
          <p:cNvSpPr txBox="1"/>
          <p:nvPr/>
        </p:nvSpPr>
        <p:spPr>
          <a:xfrm>
            <a:off x="8276948" y="1888394"/>
            <a:ext cx="7830103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0" cap="none" spc="0" normalizeH="0" baseline="0" noProof="0" dirty="0">
                <a:ln>
                  <a:noFill/>
                </a:ln>
                <a:solidFill>
                  <a:srgbClr val="4F8485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t>ACTIVITÉS D’UN AMBASSADEUR</a:t>
            </a:r>
          </a:p>
        </p:txBody>
      </p:sp>
    </p:spTree>
    <p:extLst>
      <p:ext uri="{BB962C8B-B14F-4D97-AF65-F5344CB8AC3E}">
        <p14:creationId xmlns:p14="http://schemas.microsoft.com/office/powerpoint/2010/main" val="167387234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Rechthoek"/>
          <p:cNvSpPr/>
          <p:nvPr/>
        </p:nvSpPr>
        <p:spPr>
          <a:xfrm>
            <a:off x="-398530" y="-559702"/>
            <a:ext cx="25739923" cy="13463694"/>
          </a:xfrm>
          <a:prstGeom prst="rect">
            <a:avLst/>
          </a:prstGeom>
          <a:solidFill>
            <a:srgbClr val="E60036">
              <a:alpha val="88627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rgbClr val="FFFFFF"/>
                </a:solidFill>
              </a:defRPr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765" name="Rechthoek"/>
          <p:cNvSpPr/>
          <p:nvPr/>
        </p:nvSpPr>
        <p:spPr>
          <a:xfrm>
            <a:off x="-101600" y="5537144"/>
            <a:ext cx="16600519" cy="1270001"/>
          </a:xfrm>
          <a:prstGeom prst="rect">
            <a:avLst/>
          </a:prstGeom>
          <a:solidFill>
            <a:srgbClr val="E60036"/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rgbClr val="FFFFFF"/>
                </a:solidFill>
              </a:defRPr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grpSp>
        <p:nvGrpSpPr>
          <p:cNvPr id="768" name="object 3"/>
          <p:cNvGrpSpPr/>
          <p:nvPr/>
        </p:nvGrpSpPr>
        <p:grpSpPr>
          <a:xfrm>
            <a:off x="-1" y="12823569"/>
            <a:ext cx="24386413" cy="892427"/>
            <a:chOff x="0" y="0"/>
            <a:chExt cx="24386412" cy="892425"/>
          </a:xfrm>
        </p:grpSpPr>
        <p:sp>
          <p:nvSpPr>
            <p:cNvPr id="766" name="object 4"/>
            <p:cNvSpPr/>
            <p:nvPr/>
          </p:nvSpPr>
          <p:spPr>
            <a:xfrm>
              <a:off x="0" y="446225"/>
              <a:ext cx="24386413" cy="446201"/>
            </a:xfrm>
            <a:prstGeom prst="rect">
              <a:avLst/>
            </a:prstGeom>
            <a:solidFill>
              <a:srgbClr val="63593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767" name="object 5"/>
            <p:cNvSpPr/>
            <p:nvPr/>
          </p:nvSpPr>
          <p:spPr>
            <a:xfrm>
              <a:off x="0" y="0"/>
              <a:ext cx="24386413" cy="446227"/>
            </a:xfrm>
            <a:prstGeom prst="rect">
              <a:avLst/>
            </a:prstGeom>
            <a:solidFill>
              <a:srgbClr val="AAAA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</a:defRPr>
              </a:pPr>
              <a:endParaRPr kumimoji="0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781" name="Groeperen 9"/>
          <p:cNvGrpSpPr/>
          <p:nvPr/>
        </p:nvGrpSpPr>
        <p:grpSpPr>
          <a:xfrm>
            <a:off x="683493" y="11413287"/>
            <a:ext cx="4251623" cy="964060"/>
            <a:chOff x="-1" y="0"/>
            <a:chExt cx="4251620" cy="964059"/>
          </a:xfrm>
        </p:grpSpPr>
        <p:grpSp>
          <p:nvGrpSpPr>
            <p:cNvPr id="774" name="object 6"/>
            <p:cNvGrpSpPr/>
            <p:nvPr/>
          </p:nvGrpSpPr>
          <p:grpSpPr>
            <a:xfrm>
              <a:off x="-2" y="1092"/>
              <a:ext cx="439172" cy="247748"/>
              <a:chOff x="0" y="0"/>
              <a:chExt cx="439170" cy="247746"/>
            </a:xfrm>
          </p:grpSpPr>
          <p:pic>
            <p:nvPicPr>
              <p:cNvPr id="769" name="object 7" descr="object 7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2552"/>
                <a:ext cx="216957" cy="24519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grpSp>
            <p:nvGrpSpPr>
              <p:cNvPr id="773" name="object 8"/>
              <p:cNvGrpSpPr/>
              <p:nvPr/>
            </p:nvGrpSpPr>
            <p:grpSpPr>
              <a:xfrm>
                <a:off x="260309" y="-1"/>
                <a:ext cx="178862" cy="246673"/>
                <a:chOff x="0" y="0"/>
                <a:chExt cx="178860" cy="246671"/>
              </a:xfrm>
            </p:grpSpPr>
            <p:sp>
              <p:nvSpPr>
                <p:cNvPr id="770" name="Vorm"/>
                <p:cNvSpPr/>
                <p:nvPr/>
              </p:nvSpPr>
              <p:spPr>
                <a:xfrm>
                  <a:off x="73467" y="152409"/>
                  <a:ext cx="105394" cy="9426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1952" y="0"/>
                      </a:moveTo>
                      <a:lnTo>
                        <a:pt x="0" y="0"/>
                      </a:lnTo>
                      <a:lnTo>
                        <a:pt x="1491" y="2224"/>
                      </a:lnTo>
                      <a:lnTo>
                        <a:pt x="3164" y="5248"/>
                      </a:lnTo>
                      <a:lnTo>
                        <a:pt x="4960" y="8952"/>
                      </a:lnTo>
                      <a:lnTo>
                        <a:pt x="6823" y="13213"/>
                      </a:lnTo>
                      <a:lnTo>
                        <a:pt x="10204" y="21600"/>
                      </a:lnTo>
                      <a:lnTo>
                        <a:pt x="12999" y="21523"/>
                      </a:lnTo>
                      <a:lnTo>
                        <a:pt x="15902" y="21291"/>
                      </a:lnTo>
                      <a:lnTo>
                        <a:pt x="18805" y="20904"/>
                      </a:lnTo>
                      <a:lnTo>
                        <a:pt x="21600" y="20360"/>
                      </a:lnTo>
                      <a:lnTo>
                        <a:pt x="16312" y="7957"/>
                      </a:lnTo>
                      <a:lnTo>
                        <a:pt x="14700" y="4545"/>
                      </a:lnTo>
                      <a:lnTo>
                        <a:pt x="12948" y="1453"/>
                      </a:lnTo>
                      <a:lnTo>
                        <a:pt x="11952" y="0"/>
                      </a:lnTo>
                      <a:close/>
                    </a:path>
                  </a:pathLst>
                </a:custGeom>
                <a:solidFill>
                  <a:srgbClr val="AAAA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marL="0" marR="0" lvl="0" indent="0" algn="ctr" defTabSz="825500" rtl="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3200">
                      <a:solidFill>
                        <a:srgbClr val="FFFFFF"/>
                      </a:solidFill>
                    </a:defRPr>
                  </a:pPr>
                  <a:endParaRPr kumimoji="0" sz="32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 Neue Medium"/>
                    <a:sym typeface="Helvetica Neue Medium"/>
                  </a:endParaRPr>
                </a:p>
              </p:txBody>
            </p:sp>
            <p:sp>
              <p:nvSpPr>
                <p:cNvPr id="771" name="Vorm"/>
                <p:cNvSpPr/>
                <p:nvPr/>
              </p:nvSpPr>
              <p:spPr>
                <a:xfrm>
                  <a:off x="-1" y="-1"/>
                  <a:ext cx="155501" cy="24412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1099" y="0"/>
                      </a:moveTo>
                      <a:lnTo>
                        <a:pt x="8555" y="25"/>
                      </a:lnTo>
                      <a:lnTo>
                        <a:pt x="5923" y="104"/>
                      </a:lnTo>
                      <a:lnTo>
                        <a:pt x="3105" y="242"/>
                      </a:lnTo>
                      <a:lnTo>
                        <a:pt x="0" y="445"/>
                      </a:lnTo>
                      <a:lnTo>
                        <a:pt x="0" y="21600"/>
                      </a:lnTo>
                      <a:lnTo>
                        <a:pt x="7174" y="21600"/>
                      </a:lnTo>
                      <a:lnTo>
                        <a:pt x="7174" y="13485"/>
                      </a:lnTo>
                      <a:lnTo>
                        <a:pt x="18306" y="13485"/>
                      </a:lnTo>
                      <a:lnTo>
                        <a:pt x="17701" y="12983"/>
                      </a:lnTo>
                      <a:lnTo>
                        <a:pt x="16326" y="12057"/>
                      </a:lnTo>
                      <a:lnTo>
                        <a:pt x="18642" y="11248"/>
                      </a:lnTo>
                      <a:lnTo>
                        <a:pt x="20578" y="10001"/>
                      </a:lnTo>
                      <a:lnTo>
                        <a:pt x="20614" y="9956"/>
                      </a:lnTo>
                      <a:lnTo>
                        <a:pt x="7174" y="9956"/>
                      </a:lnTo>
                      <a:lnTo>
                        <a:pt x="7174" y="3869"/>
                      </a:lnTo>
                      <a:lnTo>
                        <a:pt x="8214" y="3804"/>
                      </a:lnTo>
                      <a:lnTo>
                        <a:pt x="9311" y="3776"/>
                      </a:lnTo>
                      <a:lnTo>
                        <a:pt x="21600" y="3776"/>
                      </a:lnTo>
                      <a:lnTo>
                        <a:pt x="21504" y="3464"/>
                      </a:lnTo>
                      <a:lnTo>
                        <a:pt x="19067" y="1485"/>
                      </a:lnTo>
                      <a:lnTo>
                        <a:pt x="15471" y="358"/>
                      </a:lnTo>
                      <a:lnTo>
                        <a:pt x="11099" y="0"/>
                      </a:lnTo>
                      <a:close/>
                    </a:path>
                  </a:pathLst>
                </a:custGeom>
                <a:solidFill>
                  <a:srgbClr val="AAAA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marL="0" marR="0" lvl="0" indent="0" algn="ctr" defTabSz="825500" rtl="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3200">
                      <a:solidFill>
                        <a:srgbClr val="FFFFFF"/>
                      </a:solidFill>
                    </a:defRPr>
                  </a:pPr>
                  <a:endParaRPr kumimoji="0" sz="32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 Neue Medium"/>
                    <a:sym typeface="Helvetica Neue Medium"/>
                  </a:endParaRPr>
                </a:p>
              </p:txBody>
            </p:sp>
            <p:sp>
              <p:nvSpPr>
                <p:cNvPr id="772" name="Vorm"/>
                <p:cNvSpPr/>
                <p:nvPr/>
              </p:nvSpPr>
              <p:spPr>
                <a:xfrm>
                  <a:off x="71990" y="42679"/>
                  <a:ext cx="89277" cy="6984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0205" y="0"/>
                      </a:moveTo>
                      <a:lnTo>
                        <a:pt x="1055" y="0"/>
                      </a:lnTo>
                      <a:lnTo>
                        <a:pt x="4331" y="658"/>
                      </a:lnTo>
                      <a:lnTo>
                        <a:pt x="6723" y="2613"/>
                      </a:lnTo>
                      <a:lnTo>
                        <a:pt x="8189" y="5839"/>
                      </a:lnTo>
                      <a:lnTo>
                        <a:pt x="8688" y="10309"/>
                      </a:lnTo>
                      <a:lnTo>
                        <a:pt x="8028" y="15486"/>
                      </a:lnTo>
                      <a:lnTo>
                        <a:pt x="6204" y="18988"/>
                      </a:lnTo>
                      <a:lnTo>
                        <a:pt x="3450" y="20973"/>
                      </a:lnTo>
                      <a:lnTo>
                        <a:pt x="0" y="21600"/>
                      </a:lnTo>
                      <a:lnTo>
                        <a:pt x="18488" y="21600"/>
                      </a:lnTo>
                      <a:lnTo>
                        <a:pt x="20740" y="16026"/>
                      </a:lnTo>
                      <a:lnTo>
                        <a:pt x="21600" y="9085"/>
                      </a:lnTo>
                      <a:lnTo>
                        <a:pt x="20205" y="0"/>
                      </a:lnTo>
                      <a:close/>
                    </a:path>
                  </a:pathLst>
                </a:custGeom>
                <a:solidFill>
                  <a:srgbClr val="AAAA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marL="0" marR="0" lvl="0" indent="0" algn="ctr" defTabSz="825500" rtl="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3200">
                      <a:solidFill>
                        <a:srgbClr val="FFFFFF"/>
                      </a:solidFill>
                    </a:defRPr>
                  </a:pPr>
                  <a:endParaRPr kumimoji="0" sz="32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 Neue Medium"/>
                    <a:sym typeface="Helvetica Neue Medium"/>
                  </a:endParaRPr>
                </a:p>
              </p:txBody>
            </p:sp>
          </p:grpSp>
        </p:grpSp>
        <p:grpSp>
          <p:nvGrpSpPr>
            <p:cNvPr id="780" name="object 9"/>
            <p:cNvGrpSpPr/>
            <p:nvPr/>
          </p:nvGrpSpPr>
          <p:grpSpPr>
            <a:xfrm>
              <a:off x="12877" y="-1"/>
              <a:ext cx="4238743" cy="964061"/>
              <a:chOff x="0" y="0"/>
              <a:chExt cx="4238742" cy="964059"/>
            </a:xfrm>
          </p:grpSpPr>
          <p:grpSp>
            <p:nvGrpSpPr>
              <p:cNvPr id="777" name="object 10"/>
              <p:cNvGrpSpPr/>
              <p:nvPr/>
            </p:nvGrpSpPr>
            <p:grpSpPr>
              <a:xfrm>
                <a:off x="3772133" y="3217"/>
                <a:ext cx="254809" cy="241999"/>
                <a:chOff x="0" y="0"/>
                <a:chExt cx="254807" cy="241997"/>
              </a:xfrm>
            </p:grpSpPr>
            <p:sp>
              <p:nvSpPr>
                <p:cNvPr id="775" name="Vorm"/>
                <p:cNvSpPr/>
                <p:nvPr/>
              </p:nvSpPr>
              <p:spPr>
                <a:xfrm>
                  <a:off x="0" y="-1"/>
                  <a:ext cx="162161" cy="24146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lnTo>
                        <a:pt x="0" y="0"/>
                      </a:lnTo>
                      <a:lnTo>
                        <a:pt x="0" y="4200"/>
                      </a:lnTo>
                      <a:lnTo>
                        <a:pt x="7159" y="4200"/>
                      </a:lnTo>
                      <a:lnTo>
                        <a:pt x="7159" y="21600"/>
                      </a:lnTo>
                      <a:lnTo>
                        <a:pt x="14223" y="21600"/>
                      </a:lnTo>
                      <a:lnTo>
                        <a:pt x="14223" y="4200"/>
                      </a:lnTo>
                      <a:lnTo>
                        <a:pt x="21204" y="4200"/>
                      </a:lnTo>
                      <a:lnTo>
                        <a:pt x="21204" y="3200"/>
                      </a:lnTo>
                      <a:lnTo>
                        <a:pt x="21445" y="3200"/>
                      </a:lnTo>
                      <a:lnTo>
                        <a:pt x="21445" y="1000"/>
                      </a:lnTo>
                      <a:lnTo>
                        <a:pt x="21600" y="10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AAAA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marL="0" marR="0" lvl="0" indent="0" algn="ctr" defTabSz="825500" rtl="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3200">
                      <a:solidFill>
                        <a:srgbClr val="FFFFFF"/>
                      </a:solidFill>
                    </a:defRPr>
                  </a:pPr>
                  <a:endParaRPr kumimoji="0" sz="32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 Neue Medium"/>
                    <a:sym typeface="Helvetica Neue Medium"/>
                  </a:endParaRPr>
                </a:p>
              </p:txBody>
            </p:sp>
            <p:sp>
              <p:nvSpPr>
                <p:cNvPr id="776" name="Rechthoek"/>
                <p:cNvSpPr/>
                <p:nvPr/>
              </p:nvSpPr>
              <p:spPr>
                <a:xfrm>
                  <a:off x="201775" y="424"/>
                  <a:ext cx="53033" cy="241574"/>
                </a:xfrm>
                <a:prstGeom prst="rect">
                  <a:avLst/>
                </a:prstGeom>
                <a:solidFill>
                  <a:srgbClr val="AAAA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marL="0" marR="0" lvl="0" indent="0" algn="ctr" defTabSz="825500" rtl="0" eaLnBrk="1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3200">
                      <a:solidFill>
                        <a:srgbClr val="FFFFFF"/>
                      </a:solidFill>
                    </a:defRPr>
                  </a:pPr>
                  <a:endParaRPr kumimoji="0" sz="32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 Neue Medium"/>
                    <a:sym typeface="Helvetica Neue Medium"/>
                  </a:endParaRPr>
                </a:p>
              </p:txBody>
            </p:sp>
          </p:grpSp>
          <p:pic>
            <p:nvPicPr>
              <p:cNvPr id="778" name="object 11" descr="object 1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88579" y="3636"/>
                <a:ext cx="147382" cy="24157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779" name="object 12" descr="object 1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-1"/>
                <a:ext cx="4238743" cy="96406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782" name="object 12"/>
          <p:cNvSpPr txBox="1"/>
          <p:nvPr/>
        </p:nvSpPr>
        <p:spPr>
          <a:xfrm>
            <a:off x="683494" y="5710480"/>
            <a:ext cx="1660052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>
            <a:lvl1pPr indent="12700" algn="l">
              <a:spcBef>
                <a:spcPts val="200"/>
              </a:spcBef>
              <a:defRPr sz="6000">
                <a:solidFill>
                  <a:srgbClr val="FFFFFF"/>
                </a:solidFill>
                <a:latin typeface="Vista Sans OTCE Light"/>
                <a:ea typeface="Vista Sans OTCE Light"/>
                <a:cs typeface="Vista Sans OTCE Light"/>
                <a:sym typeface="Vista Sans OTCE Light"/>
              </a:defRPr>
            </a:lvl1pPr>
          </a:lstStyle>
          <a:p>
            <a:pPr marL="0" marR="0" lvl="0" indent="12700" algn="l" defTabSz="825500" rtl="0" eaLnBrk="1" fontAlgn="auto" latinLnBrk="0" hangingPunc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dirty="0"/>
              <a:t>MERCI POUR VOTRE ATTENTION ET ENGAGEMENT</a:t>
            </a:r>
            <a:endParaRPr kumimoji="0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ista Sans OTCE Light"/>
              <a:sym typeface="Vista Sans OTCE Light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aa47a31-2ea1-4dc7-a203-8b4478cf06e6" xsi:nil="true"/>
    <lcf76f155ced4ddcb4097134ff3c332f xmlns="67bd3c9d-e201-4853-a3bd-90b166559b19">
      <Terms xmlns="http://schemas.microsoft.com/office/infopath/2007/PartnerControls"/>
    </lcf76f155ced4ddcb4097134ff3c332f>
    <SharedWithUsers xmlns="8aa47a31-2ea1-4dc7-a203-8b4478cf06e6">
      <UserInfo>
        <DisplayName>Alexandra Guillot</DisplayName>
        <AccountId>868</AccountId>
        <AccountType/>
      </UserInfo>
      <UserInfo>
        <DisplayName>Christophe Loubry</DisplayName>
        <AccountId>158</AccountId>
        <AccountType/>
      </UserInfo>
      <UserInfo>
        <DisplayName>Sarah Bresseleers</DisplayName>
        <AccountId>33</AccountId>
        <AccountType/>
      </UserInfo>
      <UserInfo>
        <DisplayName>Karen Van Assche</DisplayName>
        <AccountId>1665</AccountId>
        <AccountType/>
      </UserInfo>
      <UserInfo>
        <DisplayName>Peter Rombauts</DisplayName>
        <AccountId>2043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E58978C9EF1547A9835AAD7FB51546" ma:contentTypeVersion="16" ma:contentTypeDescription="Een nieuw document maken." ma:contentTypeScope="" ma:versionID="3f935db3c8af264ebf271b0e6bca8a45">
  <xsd:schema xmlns:xsd="http://www.w3.org/2001/XMLSchema" xmlns:xs="http://www.w3.org/2001/XMLSchema" xmlns:p="http://schemas.microsoft.com/office/2006/metadata/properties" xmlns:ns2="67bd3c9d-e201-4853-a3bd-90b166559b19" xmlns:ns3="8aa47a31-2ea1-4dc7-a203-8b4478cf06e6" targetNamespace="http://schemas.microsoft.com/office/2006/metadata/properties" ma:root="true" ma:fieldsID="bce7ae650c709aa243bdbc9eb5fdfa27" ns2:_="" ns3:_="">
    <xsd:import namespace="67bd3c9d-e201-4853-a3bd-90b166559b19"/>
    <xsd:import namespace="8aa47a31-2ea1-4dc7-a203-8b4478cf06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bd3c9d-e201-4853-a3bd-90b166559b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8d24064c-84dd-40a8-8895-1ae0c821fa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a47a31-2ea1-4dc7-a203-8b4478cf06e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5c41ef48-4452-41bb-a2e8-20e513fdfaef}" ma:internalName="TaxCatchAll" ma:showField="CatchAllData" ma:web="8aa47a31-2ea1-4dc7-a203-8b4478cf06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AB17A53-D4FB-4F1C-808B-3381BB67BEDA}">
  <ds:schemaRefs>
    <ds:schemaRef ds:uri="http://www.w3.org/XML/1998/namespace"/>
    <ds:schemaRef ds:uri="ad3b79b0-7a66-4e8a-885a-ae815576b820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37b8475e-4728-4d71-ae3d-b0858cf87d38"/>
    <ds:schemaRef ds:uri="http://schemas.microsoft.com/office/2006/metadata/properties"/>
    <ds:schemaRef ds:uri="http://purl.org/dc/dcmitype/"/>
    <ds:schemaRef ds:uri="8aa47a31-2ea1-4dc7-a203-8b4478cf06e6"/>
    <ds:schemaRef ds:uri="67bd3c9d-e201-4853-a3bd-90b166559b19"/>
  </ds:schemaRefs>
</ds:datastoreItem>
</file>

<file path=customXml/itemProps2.xml><?xml version="1.0" encoding="utf-8"?>
<ds:datastoreItem xmlns:ds="http://schemas.openxmlformats.org/officeDocument/2006/customXml" ds:itemID="{3E2319BE-85CE-4DF0-9DFA-3FA13455B0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7bd3c9d-e201-4853-a3bd-90b166559b19"/>
    <ds:schemaRef ds:uri="8aa47a31-2ea1-4dc7-a203-8b4478cf06e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56DE0A3-9C24-4951-A7A9-8F54138046B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1241</Words>
  <Application>Microsoft Office PowerPoint</Application>
  <PresentationFormat>Aangepast</PresentationFormat>
  <Paragraphs>159</Paragraphs>
  <Slides>23</Slides>
  <Notes>13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23</vt:i4>
      </vt:variant>
    </vt:vector>
  </HeadingPairs>
  <TitlesOfParts>
    <vt:vector size="24" baseType="lpstr">
      <vt:lpstr>White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Anne-Sophie Bruylants</dc:creator>
  <cp:lastModifiedBy>Anne-Sophie Bruylants</cp:lastModifiedBy>
  <cp:revision>216</cp:revision>
  <dcterms:modified xsi:type="dcterms:W3CDTF">2023-11-17T21:08:56Z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0x0101009FE58978C9EF1547A9835AAD7FB51546</vt:lpwstr>
  </property>
  <property fmtid="{D5CDD505-2E9C-101B-9397-08002B2CF9AE}" pid="3" name="MediaServiceImageTags">
    <vt:lpwstr/>
  </property>
</Properties>
</file>