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56" r:id="rId5"/>
    <p:sldId id="271" r:id="rId6"/>
    <p:sldId id="269" r:id="rId7"/>
    <p:sldId id="268" r:id="rId8"/>
    <p:sldId id="267" r:id="rId9"/>
    <p:sldId id="261" r:id="rId10"/>
    <p:sldId id="273" r:id="rId11"/>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35F605-1B7D-40D6-AE9C-6771509B5F30}" v="32" dt="2023-11-17T17:46:06.603"/>
    <p1510:client id="{7DC8B360-8A7F-415D-876A-6BEBF048F783}" v="108" dt="2022-10-07T14:51:58.8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14995" autoAdjust="0"/>
    <p:restoredTop sz="94660"/>
  </p:normalViewPr>
  <p:slideViewPr>
    <p:cSldViewPr snapToGrid="0">
      <p:cViewPr varScale="1">
        <p:scale>
          <a:sx n="51" d="100"/>
          <a:sy n="51" d="100"/>
        </p:scale>
        <p:origin x="69" y="3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jke Ceyssens" userId="S::marijke.ceyssens@memisa.be::6c646f88-9579-4743-bedc-3a1db8ea06d3" providerId="AD" clId="Web-{7435F605-1B7D-40D6-AE9C-6771509B5F30}"/>
    <pc:docChg chg="delSld modSld">
      <pc:chgData name="Marijke Ceyssens" userId="S::marijke.ceyssens@memisa.be::6c646f88-9579-4743-bedc-3a1db8ea06d3" providerId="AD" clId="Web-{7435F605-1B7D-40D6-AE9C-6771509B5F30}" dt="2023-11-17T17:46:06.603" v="28" actId="1076"/>
      <pc:docMkLst>
        <pc:docMk/>
      </pc:docMkLst>
      <pc:sldChg chg="del">
        <pc:chgData name="Marijke Ceyssens" userId="S::marijke.ceyssens@memisa.be::6c646f88-9579-4743-bedc-3a1db8ea06d3" providerId="AD" clId="Web-{7435F605-1B7D-40D6-AE9C-6771509B5F30}" dt="2023-11-17T17:44:16.521" v="16"/>
        <pc:sldMkLst>
          <pc:docMk/>
          <pc:sldMk cId="1397109884" sldId="259"/>
        </pc:sldMkLst>
      </pc:sldChg>
      <pc:sldChg chg="del">
        <pc:chgData name="Marijke Ceyssens" userId="S::marijke.ceyssens@memisa.be::6c646f88-9579-4743-bedc-3a1db8ea06d3" providerId="AD" clId="Web-{7435F605-1B7D-40D6-AE9C-6771509B5F30}" dt="2023-11-17T17:44:15.865" v="15"/>
        <pc:sldMkLst>
          <pc:docMk/>
          <pc:sldMk cId="321201558" sldId="260"/>
        </pc:sldMkLst>
      </pc:sldChg>
      <pc:sldChg chg="addSp delSp modSp">
        <pc:chgData name="Marijke Ceyssens" userId="S::marijke.ceyssens@memisa.be::6c646f88-9579-4743-bedc-3a1db8ea06d3" providerId="AD" clId="Web-{7435F605-1B7D-40D6-AE9C-6771509B5F30}" dt="2023-11-17T17:46:06.603" v="28" actId="1076"/>
        <pc:sldMkLst>
          <pc:docMk/>
          <pc:sldMk cId="3228494702" sldId="261"/>
        </pc:sldMkLst>
        <pc:picChg chg="del">
          <ac:chgData name="Marijke Ceyssens" userId="S::marijke.ceyssens@memisa.be::6c646f88-9579-4743-bedc-3a1db8ea06d3" providerId="AD" clId="Web-{7435F605-1B7D-40D6-AE9C-6771509B5F30}" dt="2023-11-17T17:44:13.490" v="13"/>
          <ac:picMkLst>
            <pc:docMk/>
            <pc:sldMk cId="3228494702" sldId="261"/>
            <ac:picMk id="2" creationId="{AEFF4B37-7BAB-33EA-5FF3-81697BD2BBFA}"/>
          </ac:picMkLst>
        </pc:picChg>
        <pc:picChg chg="del">
          <ac:chgData name="Marijke Ceyssens" userId="S::marijke.ceyssens@memisa.be::6c646f88-9579-4743-bedc-3a1db8ea06d3" providerId="AD" clId="Web-{7435F605-1B7D-40D6-AE9C-6771509B5F30}" dt="2023-11-17T17:44:14.193" v="14"/>
          <ac:picMkLst>
            <pc:docMk/>
            <pc:sldMk cId="3228494702" sldId="261"/>
            <ac:picMk id="3" creationId="{C4740F71-480C-D19F-87AF-D110C374E9EA}"/>
          </ac:picMkLst>
        </pc:picChg>
        <pc:picChg chg="add mod">
          <ac:chgData name="Marijke Ceyssens" userId="S::marijke.ceyssens@memisa.be::6c646f88-9579-4743-bedc-3a1db8ea06d3" providerId="AD" clId="Web-{7435F605-1B7D-40D6-AE9C-6771509B5F30}" dt="2023-11-17T17:45:32.914" v="26" actId="1076"/>
          <ac:picMkLst>
            <pc:docMk/>
            <pc:sldMk cId="3228494702" sldId="261"/>
            <ac:picMk id="4" creationId="{4C07725F-4EC1-4FEF-1556-7E9021905047}"/>
          </ac:picMkLst>
        </pc:picChg>
        <pc:picChg chg="add mod">
          <ac:chgData name="Marijke Ceyssens" userId="S::marijke.ceyssens@memisa.be::6c646f88-9579-4743-bedc-3a1db8ea06d3" providerId="AD" clId="Web-{7435F605-1B7D-40D6-AE9C-6771509B5F30}" dt="2023-11-17T17:46:06.603" v="28" actId="1076"/>
          <ac:picMkLst>
            <pc:docMk/>
            <pc:sldMk cId="3228494702" sldId="261"/>
            <ac:picMk id="5" creationId="{612D5D5E-E2CE-E5DC-B85E-D48BE96059DE}"/>
          </ac:picMkLst>
        </pc:picChg>
      </pc:sldChg>
      <pc:sldChg chg="del">
        <pc:chgData name="Marijke Ceyssens" userId="S::marijke.ceyssens@memisa.be::6c646f88-9579-4743-bedc-3a1db8ea06d3" providerId="AD" clId="Web-{7435F605-1B7D-40D6-AE9C-6771509B5F30}" dt="2023-11-17T17:44:11.693" v="12"/>
        <pc:sldMkLst>
          <pc:docMk/>
          <pc:sldMk cId="727644106" sldId="262"/>
        </pc:sldMkLst>
      </pc:sldChg>
      <pc:sldChg chg="del">
        <pc:chgData name="Marijke Ceyssens" userId="S::marijke.ceyssens@memisa.be::6c646f88-9579-4743-bedc-3a1db8ea06d3" providerId="AD" clId="Web-{7435F605-1B7D-40D6-AE9C-6771509B5F30}" dt="2023-11-17T17:44:10.427" v="11"/>
        <pc:sldMkLst>
          <pc:docMk/>
          <pc:sldMk cId="1987891216" sldId="263"/>
        </pc:sldMkLst>
      </pc:sldChg>
      <pc:sldChg chg="del">
        <pc:chgData name="Marijke Ceyssens" userId="S::marijke.ceyssens@memisa.be::6c646f88-9579-4743-bedc-3a1db8ea06d3" providerId="AD" clId="Web-{7435F605-1B7D-40D6-AE9C-6771509B5F30}" dt="2023-11-17T17:44:09.146" v="10"/>
        <pc:sldMkLst>
          <pc:docMk/>
          <pc:sldMk cId="1985817296" sldId="264"/>
        </pc:sldMkLst>
      </pc:sldChg>
      <pc:sldChg chg="del">
        <pc:chgData name="Marijke Ceyssens" userId="S::marijke.ceyssens@memisa.be::6c646f88-9579-4743-bedc-3a1db8ea06d3" providerId="AD" clId="Web-{7435F605-1B7D-40D6-AE9C-6771509B5F30}" dt="2023-11-17T17:44:08.005" v="9"/>
        <pc:sldMkLst>
          <pc:docMk/>
          <pc:sldMk cId="854925302" sldId="265"/>
        </pc:sldMkLst>
      </pc:sldChg>
      <pc:sldChg chg="del">
        <pc:chgData name="Marijke Ceyssens" userId="S::marijke.ceyssens@memisa.be::6c646f88-9579-4743-bedc-3a1db8ea06d3" providerId="AD" clId="Web-{7435F605-1B7D-40D6-AE9C-6771509B5F30}" dt="2023-11-17T17:44:07.161" v="8"/>
        <pc:sldMkLst>
          <pc:docMk/>
          <pc:sldMk cId="2575511187" sldId="266"/>
        </pc:sldMkLst>
      </pc:sldChg>
      <pc:sldChg chg="del">
        <pc:chgData name="Marijke Ceyssens" userId="S::marijke.ceyssens@memisa.be::6c646f88-9579-4743-bedc-3a1db8ea06d3" providerId="AD" clId="Web-{7435F605-1B7D-40D6-AE9C-6771509B5F30}" dt="2023-11-17T17:44:00.552" v="7"/>
        <pc:sldMkLst>
          <pc:docMk/>
          <pc:sldMk cId="2354727960" sldId="270"/>
        </pc:sldMkLst>
      </pc:sldChg>
      <pc:sldChg chg="modSp">
        <pc:chgData name="Marijke Ceyssens" userId="S::marijke.ceyssens@memisa.be::6c646f88-9579-4743-bedc-3a1db8ea06d3" providerId="AD" clId="Web-{7435F605-1B7D-40D6-AE9C-6771509B5F30}" dt="2023-11-17T17:43:59.724" v="6" actId="20577"/>
        <pc:sldMkLst>
          <pc:docMk/>
          <pc:sldMk cId="3230697790" sldId="271"/>
        </pc:sldMkLst>
        <pc:spChg chg="mod">
          <ac:chgData name="Marijke Ceyssens" userId="S::marijke.ceyssens@memisa.be::6c646f88-9579-4743-bedc-3a1db8ea06d3" providerId="AD" clId="Web-{7435F605-1B7D-40D6-AE9C-6771509B5F30}" dt="2023-11-17T17:43:59.724" v="6" actId="20577"/>
          <ac:spMkLst>
            <pc:docMk/>
            <pc:sldMk cId="3230697790" sldId="271"/>
            <ac:spMk id="3" creationId="{E10C7BFF-BF04-4316-8108-A521385C54CF}"/>
          </ac:spMkLst>
        </pc:spChg>
      </pc:sldChg>
    </pc:docChg>
  </pc:docChgLst>
  <pc:docChgLst>
    <pc:chgData name="Marijke Ceyssens" userId="S::marijke.ceyssens@memisa.be::6c646f88-9579-4743-bedc-3a1db8ea06d3" providerId="AD" clId="Web-{7DC8B360-8A7F-415D-876A-6BEBF048F783}"/>
    <pc:docChg chg="addSld delSld modSld sldOrd">
      <pc:chgData name="Marijke Ceyssens" userId="S::marijke.ceyssens@memisa.be::6c646f88-9579-4743-bedc-3a1db8ea06d3" providerId="AD" clId="Web-{7DC8B360-8A7F-415D-876A-6BEBF048F783}" dt="2022-10-07T14:51:56.354" v="90" actId="20577"/>
      <pc:docMkLst>
        <pc:docMk/>
      </pc:docMkLst>
      <pc:sldChg chg="del">
        <pc:chgData name="Marijke Ceyssens" userId="S::marijke.ceyssens@memisa.be::6c646f88-9579-4743-bedc-3a1db8ea06d3" providerId="AD" clId="Web-{7DC8B360-8A7F-415D-876A-6BEBF048F783}" dt="2022-10-07T14:26:08.815" v="15"/>
        <pc:sldMkLst>
          <pc:docMk/>
          <pc:sldMk cId="2581445528" sldId="257"/>
        </pc:sldMkLst>
      </pc:sldChg>
      <pc:sldChg chg="add del ord">
        <pc:chgData name="Marijke Ceyssens" userId="S::marijke.ceyssens@memisa.be::6c646f88-9579-4743-bedc-3a1db8ea06d3" providerId="AD" clId="Web-{7DC8B360-8A7F-415D-876A-6BEBF048F783}" dt="2022-10-07T14:33:30.643" v="77"/>
        <pc:sldMkLst>
          <pc:docMk/>
          <pc:sldMk cId="3848627252" sldId="258"/>
        </pc:sldMkLst>
      </pc:sldChg>
      <pc:sldChg chg="modSp add">
        <pc:chgData name="Marijke Ceyssens" userId="S::marijke.ceyssens@memisa.be::6c646f88-9579-4743-bedc-3a1db8ea06d3" providerId="AD" clId="Web-{7DC8B360-8A7F-415D-876A-6BEBF048F783}" dt="2022-10-07T14:38:05.231" v="87" actId="20577"/>
        <pc:sldMkLst>
          <pc:docMk/>
          <pc:sldMk cId="1397109884" sldId="259"/>
        </pc:sldMkLst>
        <pc:spChg chg="mod">
          <ac:chgData name="Marijke Ceyssens" userId="S::marijke.ceyssens@memisa.be::6c646f88-9579-4743-bedc-3a1db8ea06d3" providerId="AD" clId="Web-{7DC8B360-8A7F-415D-876A-6BEBF048F783}" dt="2022-10-07T14:27:14.958" v="25" actId="1076"/>
          <ac:spMkLst>
            <pc:docMk/>
            <pc:sldMk cId="1397109884" sldId="259"/>
            <ac:spMk id="2" creationId="{2CC08A0E-1902-44C9-B1B0-BF09DCE75DB7}"/>
          </ac:spMkLst>
        </pc:spChg>
        <pc:spChg chg="mod">
          <ac:chgData name="Marijke Ceyssens" userId="S::marijke.ceyssens@memisa.be::6c646f88-9579-4743-bedc-3a1db8ea06d3" providerId="AD" clId="Web-{7DC8B360-8A7F-415D-876A-6BEBF048F783}" dt="2022-10-07T14:38:05.231" v="87" actId="20577"/>
          <ac:spMkLst>
            <pc:docMk/>
            <pc:sldMk cId="1397109884" sldId="259"/>
            <ac:spMk id="3" creationId="{F0377E57-8967-4179-9E66-10FC84591D0E}"/>
          </ac:spMkLst>
        </pc:spChg>
        <pc:picChg chg="mod">
          <ac:chgData name="Marijke Ceyssens" userId="S::marijke.ceyssens@memisa.be::6c646f88-9579-4743-bedc-3a1db8ea06d3" providerId="AD" clId="Web-{7DC8B360-8A7F-415D-876A-6BEBF048F783}" dt="2022-10-07T14:27:24.130" v="27" actId="1076"/>
          <ac:picMkLst>
            <pc:docMk/>
            <pc:sldMk cId="1397109884" sldId="259"/>
            <ac:picMk id="4" creationId="{44B8F074-E95F-8C97-4EC2-95DD332002FE}"/>
          </ac:picMkLst>
        </pc:picChg>
      </pc:sldChg>
      <pc:sldChg chg="modSp add">
        <pc:chgData name="Marijke Ceyssens" userId="S::marijke.ceyssens@memisa.be::6c646f88-9579-4743-bedc-3a1db8ea06d3" providerId="AD" clId="Web-{7DC8B360-8A7F-415D-876A-6BEBF048F783}" dt="2022-10-07T14:37:23.089" v="85" actId="20577"/>
        <pc:sldMkLst>
          <pc:docMk/>
          <pc:sldMk cId="321201558" sldId="260"/>
        </pc:sldMkLst>
        <pc:spChg chg="mod">
          <ac:chgData name="Marijke Ceyssens" userId="S::marijke.ceyssens@memisa.be::6c646f88-9579-4743-bedc-3a1db8ea06d3" providerId="AD" clId="Web-{7DC8B360-8A7F-415D-876A-6BEBF048F783}" dt="2022-10-07T14:32:27.406" v="73" actId="20577"/>
          <ac:spMkLst>
            <pc:docMk/>
            <pc:sldMk cId="321201558" sldId="260"/>
            <ac:spMk id="2" creationId="{00000000-0000-0000-0000-000000000000}"/>
          </ac:spMkLst>
        </pc:spChg>
        <pc:spChg chg="mod">
          <ac:chgData name="Marijke Ceyssens" userId="S::marijke.ceyssens@memisa.be::6c646f88-9579-4743-bedc-3a1db8ea06d3" providerId="AD" clId="Web-{7DC8B360-8A7F-415D-876A-6BEBF048F783}" dt="2022-10-07T14:37:23.089" v="85" actId="20577"/>
          <ac:spMkLst>
            <pc:docMk/>
            <pc:sldMk cId="321201558" sldId="260"/>
            <ac:spMk id="3" creationId="{00000000-0000-0000-0000-000000000000}"/>
          </ac:spMkLst>
        </pc:spChg>
      </pc:sldChg>
      <pc:sldChg chg="add">
        <pc:chgData name="Marijke Ceyssens" userId="S::marijke.ceyssens@memisa.be::6c646f88-9579-4743-bedc-3a1db8ea06d3" providerId="AD" clId="Web-{7DC8B360-8A7F-415D-876A-6BEBF048F783}" dt="2022-10-07T14:25:47.095" v="4"/>
        <pc:sldMkLst>
          <pc:docMk/>
          <pc:sldMk cId="3228494702" sldId="261"/>
        </pc:sldMkLst>
      </pc:sldChg>
      <pc:sldChg chg="add">
        <pc:chgData name="Marijke Ceyssens" userId="S::marijke.ceyssens@memisa.be::6c646f88-9579-4743-bedc-3a1db8ea06d3" providerId="AD" clId="Web-{7DC8B360-8A7F-415D-876A-6BEBF048F783}" dt="2022-10-07T14:25:47.126" v="5"/>
        <pc:sldMkLst>
          <pc:docMk/>
          <pc:sldMk cId="727644106" sldId="262"/>
        </pc:sldMkLst>
      </pc:sldChg>
      <pc:sldChg chg="modSp add">
        <pc:chgData name="Marijke Ceyssens" userId="S::marijke.ceyssens@memisa.be::6c646f88-9579-4743-bedc-3a1db8ea06d3" providerId="AD" clId="Web-{7DC8B360-8A7F-415D-876A-6BEBF048F783}" dt="2022-10-07T14:35:44.195" v="82" actId="20577"/>
        <pc:sldMkLst>
          <pc:docMk/>
          <pc:sldMk cId="1987891216" sldId="263"/>
        </pc:sldMkLst>
        <pc:spChg chg="mod">
          <ac:chgData name="Marijke Ceyssens" userId="S::marijke.ceyssens@memisa.be::6c646f88-9579-4743-bedc-3a1db8ea06d3" providerId="AD" clId="Web-{7DC8B360-8A7F-415D-876A-6BEBF048F783}" dt="2022-10-07T14:35:44.195" v="82" actId="20577"/>
          <ac:spMkLst>
            <pc:docMk/>
            <pc:sldMk cId="1987891216" sldId="263"/>
            <ac:spMk id="3" creationId="{00000000-0000-0000-0000-000000000000}"/>
          </ac:spMkLst>
        </pc:spChg>
      </pc:sldChg>
      <pc:sldChg chg="modSp add">
        <pc:chgData name="Marijke Ceyssens" userId="S::marijke.ceyssens@memisa.be::6c646f88-9579-4743-bedc-3a1db8ea06d3" providerId="AD" clId="Web-{7DC8B360-8A7F-415D-876A-6BEBF048F783}" dt="2022-10-07T14:51:56.354" v="90" actId="20577"/>
        <pc:sldMkLst>
          <pc:docMk/>
          <pc:sldMk cId="1985817296" sldId="264"/>
        </pc:sldMkLst>
        <pc:spChg chg="mod">
          <ac:chgData name="Marijke Ceyssens" userId="S::marijke.ceyssens@memisa.be::6c646f88-9579-4743-bedc-3a1db8ea06d3" providerId="AD" clId="Web-{7DC8B360-8A7F-415D-876A-6BEBF048F783}" dt="2022-10-07T14:34:32.145" v="79" actId="1076"/>
          <ac:spMkLst>
            <pc:docMk/>
            <pc:sldMk cId="1985817296" sldId="264"/>
            <ac:spMk id="2" creationId="{00000000-0000-0000-0000-000000000000}"/>
          </ac:spMkLst>
        </pc:spChg>
        <pc:spChg chg="mod">
          <ac:chgData name="Marijke Ceyssens" userId="S::marijke.ceyssens@memisa.be::6c646f88-9579-4743-bedc-3a1db8ea06d3" providerId="AD" clId="Web-{7DC8B360-8A7F-415D-876A-6BEBF048F783}" dt="2022-10-07T14:51:56.354" v="90" actId="20577"/>
          <ac:spMkLst>
            <pc:docMk/>
            <pc:sldMk cId="1985817296" sldId="264"/>
            <ac:spMk id="3" creationId="{00000000-0000-0000-0000-000000000000}"/>
          </ac:spMkLst>
        </pc:spChg>
      </pc:sldChg>
      <pc:sldChg chg="modSp add">
        <pc:chgData name="Marijke Ceyssens" userId="S::marijke.ceyssens@memisa.be::6c646f88-9579-4743-bedc-3a1db8ea06d3" providerId="AD" clId="Web-{7DC8B360-8A7F-415D-876A-6BEBF048F783}" dt="2022-10-07T14:30:17.011" v="48" actId="20577"/>
        <pc:sldMkLst>
          <pc:docMk/>
          <pc:sldMk cId="854925302" sldId="265"/>
        </pc:sldMkLst>
        <pc:spChg chg="mod">
          <ac:chgData name="Marijke Ceyssens" userId="S::marijke.ceyssens@memisa.be::6c646f88-9579-4743-bedc-3a1db8ea06d3" providerId="AD" clId="Web-{7DC8B360-8A7F-415D-876A-6BEBF048F783}" dt="2022-10-07T14:30:17.011" v="48" actId="20577"/>
          <ac:spMkLst>
            <pc:docMk/>
            <pc:sldMk cId="854925302" sldId="265"/>
            <ac:spMk id="3" creationId="{00000000-0000-0000-0000-000000000000}"/>
          </ac:spMkLst>
        </pc:spChg>
      </pc:sldChg>
      <pc:sldChg chg="modSp add">
        <pc:chgData name="Marijke Ceyssens" userId="S::marijke.ceyssens@memisa.be::6c646f88-9579-4743-bedc-3a1db8ea06d3" providerId="AD" clId="Web-{7DC8B360-8A7F-415D-876A-6BEBF048F783}" dt="2022-10-07T14:29:43.916" v="44" actId="20577"/>
        <pc:sldMkLst>
          <pc:docMk/>
          <pc:sldMk cId="2575511187" sldId="266"/>
        </pc:sldMkLst>
        <pc:spChg chg="mod">
          <ac:chgData name="Marijke Ceyssens" userId="S::marijke.ceyssens@memisa.be::6c646f88-9579-4743-bedc-3a1db8ea06d3" providerId="AD" clId="Web-{7DC8B360-8A7F-415D-876A-6BEBF048F783}" dt="2022-10-07T14:29:43.916" v="44" actId="20577"/>
          <ac:spMkLst>
            <pc:docMk/>
            <pc:sldMk cId="2575511187" sldId="266"/>
            <ac:spMk id="3" creationId="{AA108013-1D37-454F-9F86-E95A7E1D46E3}"/>
          </ac:spMkLst>
        </pc:spChg>
      </pc:sldChg>
      <pc:sldChg chg="modSp add">
        <pc:chgData name="Marijke Ceyssens" userId="S::marijke.ceyssens@memisa.be::6c646f88-9579-4743-bedc-3a1db8ea06d3" providerId="AD" clId="Web-{7DC8B360-8A7F-415D-876A-6BEBF048F783}" dt="2022-10-07T14:28:53.602" v="36" actId="20577"/>
        <pc:sldMkLst>
          <pc:docMk/>
          <pc:sldMk cId="3999441319" sldId="267"/>
        </pc:sldMkLst>
        <pc:spChg chg="mod">
          <ac:chgData name="Marijke Ceyssens" userId="S::marijke.ceyssens@memisa.be::6c646f88-9579-4743-bedc-3a1db8ea06d3" providerId="AD" clId="Web-{7DC8B360-8A7F-415D-876A-6BEBF048F783}" dt="2022-10-07T14:28:53.602" v="36" actId="20577"/>
          <ac:spMkLst>
            <pc:docMk/>
            <pc:sldMk cId="3999441319" sldId="267"/>
            <ac:spMk id="3" creationId="{B89B2660-95AA-4A52-E48A-218CBE1B19F7}"/>
          </ac:spMkLst>
        </pc:spChg>
      </pc:sldChg>
      <pc:sldChg chg="modSp add">
        <pc:chgData name="Marijke Ceyssens" userId="S::marijke.ceyssens@memisa.be::6c646f88-9579-4743-bedc-3a1db8ea06d3" providerId="AD" clId="Web-{7DC8B360-8A7F-415D-876A-6BEBF048F783}" dt="2022-10-07T14:26:37.644" v="18" actId="1076"/>
        <pc:sldMkLst>
          <pc:docMk/>
          <pc:sldMk cId="3496460522" sldId="268"/>
        </pc:sldMkLst>
        <pc:spChg chg="mod">
          <ac:chgData name="Marijke Ceyssens" userId="S::marijke.ceyssens@memisa.be::6c646f88-9579-4743-bedc-3a1db8ea06d3" providerId="AD" clId="Web-{7DC8B360-8A7F-415D-876A-6BEBF048F783}" dt="2022-10-07T14:26:37.644" v="18" actId="1076"/>
          <ac:spMkLst>
            <pc:docMk/>
            <pc:sldMk cId="3496460522" sldId="268"/>
            <ac:spMk id="3" creationId="{3094AEE5-36A4-42EC-9DC3-92CA7ABB0F53}"/>
          </ac:spMkLst>
        </pc:spChg>
      </pc:sldChg>
      <pc:sldChg chg="modSp add">
        <pc:chgData name="Marijke Ceyssens" userId="S::marijke.ceyssens@memisa.be::6c646f88-9579-4743-bedc-3a1db8ea06d3" providerId="AD" clId="Web-{7DC8B360-8A7F-415D-876A-6BEBF048F783}" dt="2022-10-07T14:28:27.367" v="33"/>
        <pc:sldMkLst>
          <pc:docMk/>
          <pc:sldMk cId="2557826904" sldId="269"/>
        </pc:sldMkLst>
        <pc:spChg chg="mod">
          <ac:chgData name="Marijke Ceyssens" userId="S::marijke.ceyssens@memisa.be::6c646f88-9579-4743-bedc-3a1db8ea06d3" providerId="AD" clId="Web-{7DC8B360-8A7F-415D-876A-6BEBF048F783}" dt="2022-10-07T14:26:30.722" v="16" actId="14100"/>
          <ac:spMkLst>
            <pc:docMk/>
            <pc:sldMk cId="2557826904" sldId="269"/>
            <ac:spMk id="2" creationId="{3B888030-92B7-41DF-B3FD-CE7FBB729BD9}"/>
          </ac:spMkLst>
        </pc:spChg>
        <pc:spChg chg="mod">
          <ac:chgData name="Marijke Ceyssens" userId="S::marijke.ceyssens@memisa.be::6c646f88-9579-4743-bedc-3a1db8ea06d3" providerId="AD" clId="Web-{7DC8B360-8A7F-415D-876A-6BEBF048F783}" dt="2022-10-07T14:28:27.367" v="33"/>
          <ac:spMkLst>
            <pc:docMk/>
            <pc:sldMk cId="2557826904" sldId="269"/>
            <ac:spMk id="3" creationId="{DE7D1C22-1454-4F30-BB27-3562DB374E63}"/>
          </ac:spMkLst>
        </pc:spChg>
      </pc:sldChg>
      <pc:sldChg chg="add">
        <pc:chgData name="Marijke Ceyssens" userId="S::marijke.ceyssens@memisa.be::6c646f88-9579-4743-bedc-3a1db8ea06d3" providerId="AD" clId="Web-{7DC8B360-8A7F-415D-876A-6BEBF048F783}" dt="2022-10-07T14:25:47.642" v="13"/>
        <pc:sldMkLst>
          <pc:docMk/>
          <pc:sldMk cId="2354727960" sldId="270"/>
        </pc:sldMkLst>
      </pc:sldChg>
      <pc:sldChg chg="modSp add">
        <pc:chgData name="Marijke Ceyssens" userId="S::marijke.ceyssens@memisa.be::6c646f88-9579-4743-bedc-3a1db8ea06d3" providerId="AD" clId="Web-{7DC8B360-8A7F-415D-876A-6BEBF048F783}" dt="2022-10-07T14:28:01.381" v="32" actId="1076"/>
        <pc:sldMkLst>
          <pc:docMk/>
          <pc:sldMk cId="3230697790" sldId="271"/>
        </pc:sldMkLst>
        <pc:spChg chg="mod">
          <ac:chgData name="Marijke Ceyssens" userId="S::marijke.ceyssens@memisa.be::6c646f88-9579-4743-bedc-3a1db8ea06d3" providerId="AD" clId="Web-{7DC8B360-8A7F-415D-876A-6BEBF048F783}" dt="2022-10-07T14:28:01.381" v="32" actId="1076"/>
          <ac:spMkLst>
            <pc:docMk/>
            <pc:sldMk cId="3230697790" sldId="271"/>
            <ac:spMk id="3" creationId="{E10C7BFF-BF04-4316-8108-A521385C54CF}"/>
          </ac:spMkLst>
        </pc:spChg>
      </pc:sldChg>
      <pc:sldChg chg="new del">
        <pc:chgData name="Marijke Ceyssens" userId="S::marijke.ceyssens@memisa.be::6c646f88-9579-4743-bedc-3a1db8ea06d3" providerId="AD" clId="Web-{7DC8B360-8A7F-415D-876A-6BEBF048F783}" dt="2022-10-07T14:27:33.489" v="30"/>
        <pc:sldMkLst>
          <pc:docMk/>
          <pc:sldMk cId="130602755" sldId="272"/>
        </pc:sldMkLst>
      </pc:sldChg>
      <pc:sldChg chg="new">
        <pc:chgData name="Marijke Ceyssens" userId="S::marijke.ceyssens@memisa.be::6c646f88-9579-4743-bedc-3a1db8ea06d3" providerId="AD" clId="Web-{7DC8B360-8A7F-415D-876A-6BEBF048F783}" dt="2022-10-07T14:27:31.958" v="29"/>
        <pc:sldMkLst>
          <pc:docMk/>
          <pc:sldMk cId="1659044270" sldId="273"/>
        </pc:sldMkLst>
      </pc:sldChg>
    </pc:docChg>
  </pc:docChgLst>
  <pc:docChgLst>
    <pc:chgData name="Anne-Sophie Bruylants" userId="b41db7d0-5965-435d-93f6-debf17704401" providerId="ADAL" clId="{57325717-E626-472B-83BB-B080A4C8783E}"/>
    <pc:docChg chg="undo custSel modMainMaster">
      <pc:chgData name="Anne-Sophie Bruylants" userId="b41db7d0-5965-435d-93f6-debf17704401" providerId="ADAL" clId="{57325717-E626-472B-83BB-B080A4C8783E}" dt="2022-10-03T09:53:58.798" v="29" actId="1076"/>
      <pc:docMkLst>
        <pc:docMk/>
      </pc:docMkLst>
      <pc:sldMasterChg chg="addSp delSp modSp modSldLayout">
        <pc:chgData name="Anne-Sophie Bruylants" userId="b41db7d0-5965-435d-93f6-debf17704401" providerId="ADAL" clId="{57325717-E626-472B-83BB-B080A4C8783E}" dt="2022-10-03T09:53:58.798" v="29" actId="1076"/>
        <pc:sldMasterMkLst>
          <pc:docMk/>
          <pc:sldMasterMk cId="1310317581" sldId="2147483648"/>
        </pc:sldMasterMkLst>
        <pc:picChg chg="add del mod">
          <ac:chgData name="Anne-Sophie Bruylants" userId="b41db7d0-5965-435d-93f6-debf17704401" providerId="ADAL" clId="{57325717-E626-472B-83BB-B080A4C8783E}" dt="2022-10-03T09:52:33.957" v="5" actId="931"/>
          <ac:picMkLst>
            <pc:docMk/>
            <pc:sldMasterMk cId="1310317581" sldId="2147483648"/>
            <ac:picMk id="11" creationId="{DD8C07E2-789F-4FEA-AAF9-F2570F930BDA}"/>
          </ac:picMkLst>
        </pc:picChg>
        <pc:picChg chg="add del mod">
          <ac:chgData name="Anne-Sophie Bruylants" userId="b41db7d0-5965-435d-93f6-debf17704401" providerId="ADAL" clId="{57325717-E626-472B-83BB-B080A4C8783E}" dt="2022-10-03T09:53:08.312" v="19" actId="931"/>
          <ac:picMkLst>
            <pc:docMk/>
            <pc:sldMasterMk cId="1310317581" sldId="2147483648"/>
            <ac:picMk id="13" creationId="{9E402FB4-ED2F-4FF2-9A3E-C87363D78107}"/>
          </ac:picMkLst>
        </pc:picChg>
        <pc:sldLayoutChg chg="addSp delSp modSp">
          <pc:chgData name="Anne-Sophie Bruylants" userId="b41db7d0-5965-435d-93f6-debf17704401" providerId="ADAL" clId="{57325717-E626-472B-83BB-B080A4C8783E}" dt="2022-10-03T09:53:58.798" v="29" actId="1076"/>
          <pc:sldLayoutMkLst>
            <pc:docMk/>
            <pc:sldMasterMk cId="1310317581" sldId="2147483648"/>
            <pc:sldLayoutMk cId="2109032758" sldId="2147483649"/>
          </pc:sldLayoutMkLst>
          <pc:spChg chg="del mod">
            <ac:chgData name="Anne-Sophie Bruylants" userId="b41db7d0-5965-435d-93f6-debf17704401" providerId="ADAL" clId="{57325717-E626-472B-83BB-B080A4C8783E}" dt="2022-10-03T09:53:22.964" v="22" actId="478"/>
            <ac:spMkLst>
              <pc:docMk/>
              <pc:sldMasterMk cId="1310317581" sldId="2147483648"/>
              <pc:sldLayoutMk cId="2109032758" sldId="2147483649"/>
              <ac:spMk id="2" creationId="{7B98472E-0D57-4004-8A0A-165B9C0CB86F}"/>
            </ac:spMkLst>
          </pc:spChg>
          <pc:spChg chg="del mod">
            <ac:chgData name="Anne-Sophie Bruylants" userId="b41db7d0-5965-435d-93f6-debf17704401" providerId="ADAL" clId="{57325717-E626-472B-83BB-B080A4C8783E}" dt="2022-10-03T09:53:25.297" v="23" actId="478"/>
            <ac:spMkLst>
              <pc:docMk/>
              <pc:sldMasterMk cId="1310317581" sldId="2147483648"/>
              <pc:sldLayoutMk cId="2109032758" sldId="2147483649"/>
              <ac:spMk id="3" creationId="{166F1038-107B-405A-97A4-E91B35A7DD70}"/>
            </ac:spMkLst>
          </pc:spChg>
          <pc:picChg chg="add mod">
            <ac:chgData name="Anne-Sophie Bruylants" userId="b41db7d0-5965-435d-93f6-debf17704401" providerId="ADAL" clId="{57325717-E626-472B-83BB-B080A4C8783E}" dt="2022-10-03T09:53:58.798" v="29" actId="1076"/>
            <ac:picMkLst>
              <pc:docMk/>
              <pc:sldMasterMk cId="1310317581" sldId="2147483648"/>
              <pc:sldLayoutMk cId="2109032758" sldId="2147483649"/>
              <ac:picMk id="8" creationId="{8E4CEC20-8F00-4C7B-9820-04A6981D425A}"/>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95EAC6-B947-4634-9B68-4413107DEEF8}" type="datetimeFigureOut">
              <a:t>17-11-2023</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F67F8B-4F89-4AA4-A7A2-0F9F2846D4DB}" type="slidenum">
              <a:t>‹nr.›</a:t>
            </a:fld>
            <a:endParaRPr lang="nl-NL"/>
          </a:p>
        </p:txBody>
      </p:sp>
    </p:spTree>
    <p:extLst>
      <p:ext uri="{BB962C8B-B14F-4D97-AF65-F5344CB8AC3E}">
        <p14:creationId xmlns:p14="http://schemas.microsoft.com/office/powerpoint/2010/main" val="1559582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8E4CEC20-8F00-4C7B-9820-04A6981D425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24325" y="1716317"/>
            <a:ext cx="7143350" cy="2729868"/>
          </a:xfrm>
          <a:prstGeom prst="rect">
            <a:avLst/>
          </a:prstGeom>
        </p:spPr>
      </p:pic>
    </p:spTree>
    <p:extLst>
      <p:ext uri="{BB962C8B-B14F-4D97-AF65-F5344CB8AC3E}">
        <p14:creationId xmlns:p14="http://schemas.microsoft.com/office/powerpoint/2010/main" val="2109032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05F5DF-74A3-4B22-AEDB-491AFBD0D630}"/>
              </a:ext>
            </a:extLst>
          </p:cNvPr>
          <p:cNvSpPr>
            <a:spLocks noGrp="1"/>
          </p:cNvSpPr>
          <p:nvPr>
            <p:ph type="title"/>
          </p:nvPr>
        </p:nvSpPr>
        <p:spPr>
          <a:xfrm>
            <a:off x="838200" y="365125"/>
            <a:ext cx="10515600" cy="1325563"/>
          </a:xfrm>
          <a:prstGeom prst="rect">
            <a:avLst/>
          </a:prstGeo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8439AFAE-088E-4F4D-9A5D-C80E0712DD05}"/>
              </a:ext>
            </a:extLst>
          </p:cNvPr>
          <p:cNvSpPr>
            <a:spLocks noGrp="1"/>
          </p:cNvSpPr>
          <p:nvPr>
            <p:ph idx="1"/>
          </p:nvPr>
        </p:nvSpPr>
        <p:spPr>
          <a:xfrm>
            <a:off x="838200" y="1825625"/>
            <a:ext cx="10515600" cy="4351338"/>
          </a:xfrm>
          <a:prstGeom prst="rect">
            <a:avLst/>
          </a:prstGeo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4276741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7318B9-2CDC-4DE4-99B6-E6CAEB715C2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63C77918-A924-457B-8450-FDAAB20B8BB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Tree>
    <p:extLst>
      <p:ext uri="{BB962C8B-B14F-4D97-AF65-F5344CB8AC3E}">
        <p14:creationId xmlns:p14="http://schemas.microsoft.com/office/powerpoint/2010/main" val="2704140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BE1267-7012-45A4-935B-E3A3A8092E4D}"/>
              </a:ext>
            </a:extLst>
          </p:cNvPr>
          <p:cNvSpPr>
            <a:spLocks noGrp="1"/>
          </p:cNvSpPr>
          <p:nvPr>
            <p:ph type="title"/>
          </p:nvPr>
        </p:nvSpPr>
        <p:spPr>
          <a:xfrm>
            <a:off x="838200" y="365125"/>
            <a:ext cx="10515600" cy="1325563"/>
          </a:xfrm>
          <a:prstGeom prst="rect">
            <a:avLst/>
          </a:prstGeo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0CF4B925-B642-4B42-933A-E99B21E7A244}"/>
              </a:ext>
            </a:extLst>
          </p:cNvPr>
          <p:cNvSpPr>
            <a:spLocks noGrp="1"/>
          </p:cNvSpPr>
          <p:nvPr>
            <p:ph sz="half" idx="1"/>
          </p:nvPr>
        </p:nvSpPr>
        <p:spPr>
          <a:xfrm>
            <a:off x="838200" y="1825625"/>
            <a:ext cx="5181600" cy="4351338"/>
          </a:xfrm>
          <a:prstGeom prst="rect">
            <a:avLst/>
          </a:prstGeo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53641C85-7694-44CD-AEE7-49602E530D1B}"/>
              </a:ext>
            </a:extLst>
          </p:cNvPr>
          <p:cNvSpPr>
            <a:spLocks noGrp="1"/>
          </p:cNvSpPr>
          <p:nvPr>
            <p:ph sz="half" idx="2"/>
          </p:nvPr>
        </p:nvSpPr>
        <p:spPr>
          <a:xfrm>
            <a:off x="6172200" y="1825625"/>
            <a:ext cx="5181600" cy="4351338"/>
          </a:xfrm>
          <a:prstGeom prst="rect">
            <a:avLst/>
          </a:prstGeo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006762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F5E223-56F6-4502-A677-9A875BC49291}"/>
              </a:ext>
            </a:extLst>
          </p:cNvPr>
          <p:cNvSpPr>
            <a:spLocks noGrp="1"/>
          </p:cNvSpPr>
          <p:nvPr>
            <p:ph type="title"/>
          </p:nvPr>
        </p:nvSpPr>
        <p:spPr>
          <a:xfrm>
            <a:off x="839788" y="365125"/>
            <a:ext cx="10515600" cy="1325563"/>
          </a:xfrm>
          <a:prstGeom prst="rect">
            <a:avLst/>
          </a:prstGeo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183C335B-9D59-4179-8A95-AB3519DD425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a:extLst>
              <a:ext uri="{FF2B5EF4-FFF2-40B4-BE49-F238E27FC236}">
                <a16:creationId xmlns:a16="http://schemas.microsoft.com/office/drawing/2014/main" id="{AAD6758B-0D9E-4B25-A4BE-D9DBDBA8D409}"/>
              </a:ext>
            </a:extLst>
          </p:cNvPr>
          <p:cNvSpPr>
            <a:spLocks noGrp="1"/>
          </p:cNvSpPr>
          <p:nvPr>
            <p:ph sz="half" idx="2"/>
          </p:nvPr>
        </p:nvSpPr>
        <p:spPr>
          <a:xfrm>
            <a:off x="839788" y="2505075"/>
            <a:ext cx="5157787" cy="3684588"/>
          </a:xfrm>
          <a:prstGeom prst="rect">
            <a:avLst/>
          </a:prstGeo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FEA319A4-605A-44D0-88EB-4718B3B16E0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a:extLst>
              <a:ext uri="{FF2B5EF4-FFF2-40B4-BE49-F238E27FC236}">
                <a16:creationId xmlns:a16="http://schemas.microsoft.com/office/drawing/2014/main" id="{60B9BE6E-72F9-4473-BAC3-2E4EA1BF67B7}"/>
              </a:ext>
            </a:extLst>
          </p:cNvPr>
          <p:cNvSpPr>
            <a:spLocks noGrp="1"/>
          </p:cNvSpPr>
          <p:nvPr>
            <p:ph sz="quarter" idx="4"/>
          </p:nvPr>
        </p:nvSpPr>
        <p:spPr>
          <a:xfrm>
            <a:off x="6172200" y="2505075"/>
            <a:ext cx="5183188" cy="3684588"/>
          </a:xfrm>
          <a:prstGeom prst="rect">
            <a:avLst/>
          </a:prstGeo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A7521634-FE6E-41CE-814E-5603EFC9B8C5}"/>
              </a:ext>
            </a:extLst>
          </p:cNvPr>
          <p:cNvSpPr>
            <a:spLocks noGrp="1"/>
          </p:cNvSpPr>
          <p:nvPr>
            <p:ph type="dt" sz="half" idx="10"/>
          </p:nvPr>
        </p:nvSpPr>
        <p:spPr/>
        <p:txBody>
          <a:bodyPr/>
          <a:lstStyle/>
          <a:p>
            <a:fld id="{78F74A99-5BB3-4209-AFAF-9C85E56CFA64}" type="datetimeFigureOut">
              <a:rPr lang="nl-BE" smtClean="0"/>
              <a:t>17/11/2023</a:t>
            </a:fld>
            <a:endParaRPr lang="nl-BE"/>
          </a:p>
        </p:txBody>
      </p:sp>
      <p:sp>
        <p:nvSpPr>
          <p:cNvPr id="8" name="Tijdelijke aanduiding voor voettekst 7">
            <a:extLst>
              <a:ext uri="{FF2B5EF4-FFF2-40B4-BE49-F238E27FC236}">
                <a16:creationId xmlns:a16="http://schemas.microsoft.com/office/drawing/2014/main" id="{8B068BA5-E496-457E-8DDE-EF2A367B906C}"/>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E42F4F8D-BD3C-4AF8-A260-D81054EAF546}"/>
              </a:ext>
            </a:extLst>
          </p:cNvPr>
          <p:cNvSpPr>
            <a:spLocks noGrp="1"/>
          </p:cNvSpPr>
          <p:nvPr>
            <p:ph type="sldNum" sz="quarter" idx="12"/>
          </p:nvPr>
        </p:nvSpPr>
        <p:spPr/>
        <p:txBody>
          <a:bodyPr/>
          <a:lstStyle/>
          <a:p>
            <a:fld id="{72AA2580-390F-495C-B48E-9F4970EC1BD2}" type="slidenum">
              <a:rPr lang="nl-BE" smtClean="0"/>
              <a:t>‹nr.›</a:t>
            </a:fld>
            <a:endParaRPr lang="nl-BE"/>
          </a:p>
        </p:txBody>
      </p:sp>
    </p:spTree>
    <p:extLst>
      <p:ext uri="{BB962C8B-B14F-4D97-AF65-F5344CB8AC3E}">
        <p14:creationId xmlns:p14="http://schemas.microsoft.com/office/powerpoint/2010/main" val="31378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E4A199-3231-449D-AB3E-BB35401B19FB}"/>
              </a:ext>
            </a:extLst>
          </p:cNvPr>
          <p:cNvSpPr>
            <a:spLocks noGrp="1"/>
          </p:cNvSpPr>
          <p:nvPr>
            <p:ph type="title"/>
          </p:nvPr>
        </p:nvSpPr>
        <p:spPr>
          <a:xfrm>
            <a:off x="838200" y="365125"/>
            <a:ext cx="10515600" cy="1325563"/>
          </a:xfrm>
          <a:prstGeom prst="rect">
            <a:avLst/>
          </a:prstGeom>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C29B7C93-A9E8-45BE-A541-020DDB3652B6}"/>
              </a:ext>
            </a:extLst>
          </p:cNvPr>
          <p:cNvSpPr>
            <a:spLocks noGrp="1"/>
          </p:cNvSpPr>
          <p:nvPr>
            <p:ph type="dt" sz="half" idx="10"/>
          </p:nvPr>
        </p:nvSpPr>
        <p:spPr/>
        <p:txBody>
          <a:bodyPr/>
          <a:lstStyle/>
          <a:p>
            <a:fld id="{78F74A99-5BB3-4209-AFAF-9C85E56CFA64}" type="datetimeFigureOut">
              <a:rPr lang="nl-BE" smtClean="0"/>
              <a:t>17/11/2023</a:t>
            </a:fld>
            <a:endParaRPr lang="nl-BE"/>
          </a:p>
        </p:txBody>
      </p:sp>
      <p:sp>
        <p:nvSpPr>
          <p:cNvPr id="4" name="Tijdelijke aanduiding voor voettekst 3">
            <a:extLst>
              <a:ext uri="{FF2B5EF4-FFF2-40B4-BE49-F238E27FC236}">
                <a16:creationId xmlns:a16="http://schemas.microsoft.com/office/drawing/2014/main" id="{A881C5B5-04EF-4596-858B-E868A50231EB}"/>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7C24334A-44F2-4DFB-A4A3-1C12BCA9BD53}"/>
              </a:ext>
            </a:extLst>
          </p:cNvPr>
          <p:cNvSpPr>
            <a:spLocks noGrp="1"/>
          </p:cNvSpPr>
          <p:nvPr>
            <p:ph type="sldNum" sz="quarter" idx="12"/>
          </p:nvPr>
        </p:nvSpPr>
        <p:spPr/>
        <p:txBody>
          <a:bodyPr/>
          <a:lstStyle/>
          <a:p>
            <a:fld id="{72AA2580-390F-495C-B48E-9F4970EC1BD2}" type="slidenum">
              <a:rPr lang="nl-BE" smtClean="0"/>
              <a:t>‹nr.›</a:t>
            </a:fld>
            <a:endParaRPr lang="nl-BE"/>
          </a:p>
        </p:txBody>
      </p:sp>
    </p:spTree>
    <p:extLst>
      <p:ext uri="{BB962C8B-B14F-4D97-AF65-F5344CB8AC3E}">
        <p14:creationId xmlns:p14="http://schemas.microsoft.com/office/powerpoint/2010/main" val="1921628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DBF5DA0C-944A-49C6-8A55-C567DD180BAD}"/>
              </a:ext>
            </a:extLst>
          </p:cNvPr>
          <p:cNvSpPr>
            <a:spLocks noGrp="1"/>
          </p:cNvSpPr>
          <p:nvPr>
            <p:ph type="dt" sz="half" idx="10"/>
          </p:nvPr>
        </p:nvSpPr>
        <p:spPr/>
        <p:txBody>
          <a:bodyPr/>
          <a:lstStyle/>
          <a:p>
            <a:fld id="{78F74A99-5BB3-4209-AFAF-9C85E56CFA64}" type="datetimeFigureOut">
              <a:rPr lang="nl-BE" smtClean="0"/>
              <a:t>17/11/2023</a:t>
            </a:fld>
            <a:endParaRPr lang="nl-BE"/>
          </a:p>
        </p:txBody>
      </p:sp>
      <p:sp>
        <p:nvSpPr>
          <p:cNvPr id="3" name="Tijdelijke aanduiding voor voettekst 2">
            <a:extLst>
              <a:ext uri="{FF2B5EF4-FFF2-40B4-BE49-F238E27FC236}">
                <a16:creationId xmlns:a16="http://schemas.microsoft.com/office/drawing/2014/main" id="{01774F90-E585-4B19-B555-088AEC61D792}"/>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78B80AD2-7AA5-40F6-B93B-173F424F4501}"/>
              </a:ext>
            </a:extLst>
          </p:cNvPr>
          <p:cNvSpPr>
            <a:spLocks noGrp="1"/>
          </p:cNvSpPr>
          <p:nvPr>
            <p:ph type="sldNum" sz="quarter" idx="12"/>
          </p:nvPr>
        </p:nvSpPr>
        <p:spPr/>
        <p:txBody>
          <a:bodyPr/>
          <a:lstStyle/>
          <a:p>
            <a:fld id="{72AA2580-390F-495C-B48E-9F4970EC1BD2}" type="slidenum">
              <a:rPr lang="nl-BE" smtClean="0"/>
              <a:t>‹nr.›</a:t>
            </a:fld>
            <a:endParaRPr lang="nl-BE"/>
          </a:p>
        </p:txBody>
      </p:sp>
    </p:spTree>
    <p:extLst>
      <p:ext uri="{BB962C8B-B14F-4D97-AF65-F5344CB8AC3E}">
        <p14:creationId xmlns:p14="http://schemas.microsoft.com/office/powerpoint/2010/main" val="1418043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E8E9DF-AA21-441B-BC51-85AC910F455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E188444C-6DA5-4592-A460-72A0944181B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8A7F04AB-A826-4625-89B6-1920F03EF0A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7A63AE8D-DA38-40C1-8C5F-CCCC2F36E935}"/>
              </a:ext>
            </a:extLst>
          </p:cNvPr>
          <p:cNvSpPr>
            <a:spLocks noGrp="1"/>
          </p:cNvSpPr>
          <p:nvPr>
            <p:ph type="dt" sz="half" idx="10"/>
          </p:nvPr>
        </p:nvSpPr>
        <p:spPr/>
        <p:txBody>
          <a:bodyPr/>
          <a:lstStyle/>
          <a:p>
            <a:fld id="{78F74A99-5BB3-4209-AFAF-9C85E56CFA64}" type="datetimeFigureOut">
              <a:rPr lang="nl-BE" smtClean="0"/>
              <a:t>17/11/2023</a:t>
            </a:fld>
            <a:endParaRPr lang="nl-BE"/>
          </a:p>
        </p:txBody>
      </p:sp>
      <p:sp>
        <p:nvSpPr>
          <p:cNvPr id="6" name="Tijdelijke aanduiding voor voettekst 5">
            <a:extLst>
              <a:ext uri="{FF2B5EF4-FFF2-40B4-BE49-F238E27FC236}">
                <a16:creationId xmlns:a16="http://schemas.microsoft.com/office/drawing/2014/main" id="{4698E1E0-6BE5-45F4-A1DB-4C6CC90F787E}"/>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DACA1584-D56E-444C-A8FD-8457035C95FC}"/>
              </a:ext>
            </a:extLst>
          </p:cNvPr>
          <p:cNvSpPr>
            <a:spLocks noGrp="1"/>
          </p:cNvSpPr>
          <p:nvPr>
            <p:ph type="sldNum" sz="quarter" idx="12"/>
          </p:nvPr>
        </p:nvSpPr>
        <p:spPr/>
        <p:txBody>
          <a:bodyPr/>
          <a:lstStyle/>
          <a:p>
            <a:fld id="{72AA2580-390F-495C-B48E-9F4970EC1BD2}" type="slidenum">
              <a:rPr lang="nl-BE" smtClean="0"/>
              <a:t>‹nr.›</a:t>
            </a:fld>
            <a:endParaRPr lang="nl-BE"/>
          </a:p>
        </p:txBody>
      </p:sp>
    </p:spTree>
    <p:extLst>
      <p:ext uri="{BB962C8B-B14F-4D97-AF65-F5344CB8AC3E}">
        <p14:creationId xmlns:p14="http://schemas.microsoft.com/office/powerpoint/2010/main" val="279970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449ECA-19E6-4D23-A66C-F90BAE48B03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3497D9DC-ECF1-4DBC-8E0F-DCD88F4D38D9}"/>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6BB8B680-5B6B-48AA-84A4-A7E75D89C2B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9E224B17-0786-41D9-81FC-BDA7777CA08F}"/>
              </a:ext>
            </a:extLst>
          </p:cNvPr>
          <p:cNvSpPr>
            <a:spLocks noGrp="1"/>
          </p:cNvSpPr>
          <p:nvPr>
            <p:ph type="dt" sz="half" idx="10"/>
          </p:nvPr>
        </p:nvSpPr>
        <p:spPr/>
        <p:txBody>
          <a:bodyPr/>
          <a:lstStyle/>
          <a:p>
            <a:fld id="{78F74A99-5BB3-4209-AFAF-9C85E56CFA64}" type="datetimeFigureOut">
              <a:rPr lang="nl-BE" smtClean="0"/>
              <a:t>17/11/2023</a:t>
            </a:fld>
            <a:endParaRPr lang="nl-BE"/>
          </a:p>
        </p:txBody>
      </p:sp>
      <p:sp>
        <p:nvSpPr>
          <p:cNvPr id="6" name="Tijdelijke aanduiding voor voettekst 5">
            <a:extLst>
              <a:ext uri="{FF2B5EF4-FFF2-40B4-BE49-F238E27FC236}">
                <a16:creationId xmlns:a16="http://schemas.microsoft.com/office/drawing/2014/main" id="{D63EC5F7-49D8-4B36-A246-8A8D8C7ADCF2}"/>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CB4ED39F-B0B5-41A9-BCAA-E3142F534168}"/>
              </a:ext>
            </a:extLst>
          </p:cNvPr>
          <p:cNvSpPr>
            <a:spLocks noGrp="1"/>
          </p:cNvSpPr>
          <p:nvPr>
            <p:ph type="sldNum" sz="quarter" idx="12"/>
          </p:nvPr>
        </p:nvSpPr>
        <p:spPr/>
        <p:txBody>
          <a:bodyPr/>
          <a:lstStyle/>
          <a:p>
            <a:fld id="{72AA2580-390F-495C-B48E-9F4970EC1BD2}" type="slidenum">
              <a:rPr lang="nl-BE" smtClean="0"/>
              <a:t>‹nr.›</a:t>
            </a:fld>
            <a:endParaRPr lang="nl-BE"/>
          </a:p>
        </p:txBody>
      </p:sp>
    </p:spTree>
    <p:extLst>
      <p:ext uri="{BB962C8B-B14F-4D97-AF65-F5344CB8AC3E}">
        <p14:creationId xmlns:p14="http://schemas.microsoft.com/office/powerpoint/2010/main" val="4256529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72E2DC-7C28-4FF8-BF4A-3DABBD54BC51}"/>
              </a:ext>
            </a:extLst>
          </p:cNvPr>
          <p:cNvSpPr>
            <a:spLocks noGrp="1"/>
          </p:cNvSpPr>
          <p:nvPr>
            <p:ph type="title"/>
          </p:nvPr>
        </p:nvSpPr>
        <p:spPr>
          <a:xfrm>
            <a:off x="838200" y="365125"/>
            <a:ext cx="10515600" cy="1325563"/>
          </a:xfrm>
          <a:prstGeom prst="rect">
            <a:avLst/>
          </a:prstGeom>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205190BE-D52D-4C32-A9FE-272383A4EB2B}"/>
              </a:ext>
            </a:extLst>
          </p:cNvPr>
          <p:cNvSpPr>
            <a:spLocks noGrp="1"/>
          </p:cNvSpPr>
          <p:nvPr>
            <p:ph type="body" orient="vert" idx="1"/>
          </p:nvPr>
        </p:nvSpPr>
        <p:spPr>
          <a:xfrm>
            <a:off x="838200" y="1825625"/>
            <a:ext cx="10515600" cy="4351338"/>
          </a:xfrm>
          <a:prstGeom prst="rect">
            <a:avLst/>
          </a:prstGeo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49580743-9951-4E64-BA6E-2BA7AECB2302}"/>
              </a:ext>
            </a:extLst>
          </p:cNvPr>
          <p:cNvSpPr>
            <a:spLocks noGrp="1"/>
          </p:cNvSpPr>
          <p:nvPr>
            <p:ph type="dt" sz="half" idx="10"/>
          </p:nvPr>
        </p:nvSpPr>
        <p:spPr/>
        <p:txBody>
          <a:bodyPr/>
          <a:lstStyle/>
          <a:p>
            <a:fld id="{78F74A99-5BB3-4209-AFAF-9C85E56CFA64}" type="datetimeFigureOut">
              <a:rPr lang="nl-BE" smtClean="0"/>
              <a:t>17/11/2023</a:t>
            </a:fld>
            <a:endParaRPr lang="nl-BE"/>
          </a:p>
        </p:txBody>
      </p:sp>
      <p:sp>
        <p:nvSpPr>
          <p:cNvPr id="5" name="Tijdelijke aanduiding voor voettekst 4">
            <a:extLst>
              <a:ext uri="{FF2B5EF4-FFF2-40B4-BE49-F238E27FC236}">
                <a16:creationId xmlns:a16="http://schemas.microsoft.com/office/drawing/2014/main" id="{A1B501E2-EAEF-47F3-B280-DB4C9E2ACB02}"/>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CDF7A12A-18E1-47AB-840B-EA6DBF13D7CE}"/>
              </a:ext>
            </a:extLst>
          </p:cNvPr>
          <p:cNvSpPr>
            <a:spLocks noGrp="1"/>
          </p:cNvSpPr>
          <p:nvPr>
            <p:ph type="sldNum" sz="quarter" idx="12"/>
          </p:nvPr>
        </p:nvSpPr>
        <p:spPr/>
        <p:txBody>
          <a:bodyPr/>
          <a:lstStyle/>
          <a:p>
            <a:fld id="{72AA2580-390F-495C-B48E-9F4970EC1BD2}" type="slidenum">
              <a:rPr lang="nl-BE" smtClean="0"/>
              <a:t>‹nr.›</a:t>
            </a:fld>
            <a:endParaRPr lang="nl-BE"/>
          </a:p>
        </p:txBody>
      </p:sp>
    </p:spTree>
    <p:extLst>
      <p:ext uri="{BB962C8B-B14F-4D97-AF65-F5344CB8AC3E}">
        <p14:creationId xmlns:p14="http://schemas.microsoft.com/office/powerpoint/2010/main" val="1125763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426308D9-1E2B-4219-9F8E-44E2B2813E93}"/>
              </a:ext>
            </a:extLst>
          </p:cNvPr>
          <p:cNvSpPr>
            <a:spLocks noGrp="1"/>
          </p:cNvSpPr>
          <p:nvPr>
            <p:ph type="title" orient="vert"/>
          </p:nvPr>
        </p:nvSpPr>
        <p:spPr>
          <a:xfrm>
            <a:off x="8724900" y="365125"/>
            <a:ext cx="2628900" cy="5811838"/>
          </a:xfrm>
          <a:prstGeom prst="rect">
            <a:avLst/>
          </a:prstGeo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F19AFF3A-6EA1-43E9-A4A0-7E1F0AAE5D61}"/>
              </a:ext>
            </a:extLst>
          </p:cNvPr>
          <p:cNvSpPr>
            <a:spLocks noGrp="1"/>
          </p:cNvSpPr>
          <p:nvPr>
            <p:ph type="body" orient="vert" idx="1"/>
          </p:nvPr>
        </p:nvSpPr>
        <p:spPr>
          <a:xfrm>
            <a:off x="838200" y="365125"/>
            <a:ext cx="7734300" cy="5811838"/>
          </a:xfrm>
          <a:prstGeom prst="rect">
            <a:avLst/>
          </a:prstGeo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4D1876DA-23DE-4CD3-B149-51EDC2401D4E}"/>
              </a:ext>
            </a:extLst>
          </p:cNvPr>
          <p:cNvSpPr>
            <a:spLocks noGrp="1"/>
          </p:cNvSpPr>
          <p:nvPr>
            <p:ph type="dt" sz="half" idx="10"/>
          </p:nvPr>
        </p:nvSpPr>
        <p:spPr/>
        <p:txBody>
          <a:bodyPr/>
          <a:lstStyle/>
          <a:p>
            <a:fld id="{78F74A99-5BB3-4209-AFAF-9C85E56CFA64}" type="datetimeFigureOut">
              <a:rPr lang="nl-BE" smtClean="0"/>
              <a:t>17/11/2023</a:t>
            </a:fld>
            <a:endParaRPr lang="nl-BE"/>
          </a:p>
        </p:txBody>
      </p:sp>
      <p:sp>
        <p:nvSpPr>
          <p:cNvPr id="5" name="Tijdelijke aanduiding voor voettekst 4">
            <a:extLst>
              <a:ext uri="{FF2B5EF4-FFF2-40B4-BE49-F238E27FC236}">
                <a16:creationId xmlns:a16="http://schemas.microsoft.com/office/drawing/2014/main" id="{84B32257-6921-4058-95EB-58EA26F1BB86}"/>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7DA4F42E-E433-4792-8FB8-61FFD0C9605B}"/>
              </a:ext>
            </a:extLst>
          </p:cNvPr>
          <p:cNvSpPr>
            <a:spLocks noGrp="1"/>
          </p:cNvSpPr>
          <p:nvPr>
            <p:ph type="sldNum" sz="quarter" idx="12"/>
          </p:nvPr>
        </p:nvSpPr>
        <p:spPr/>
        <p:txBody>
          <a:bodyPr/>
          <a:lstStyle/>
          <a:p>
            <a:fld id="{72AA2580-390F-495C-B48E-9F4970EC1BD2}" type="slidenum">
              <a:rPr lang="nl-BE" smtClean="0"/>
              <a:t>‹nr.›</a:t>
            </a:fld>
            <a:endParaRPr lang="nl-BE"/>
          </a:p>
        </p:txBody>
      </p:sp>
    </p:spTree>
    <p:extLst>
      <p:ext uri="{BB962C8B-B14F-4D97-AF65-F5344CB8AC3E}">
        <p14:creationId xmlns:p14="http://schemas.microsoft.com/office/powerpoint/2010/main" val="1221620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BC240FE1-FE34-44CB-8CDD-B5F537932D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F74A99-5BB3-4209-AFAF-9C85E56CFA64}" type="datetimeFigureOut">
              <a:rPr lang="nl-BE" smtClean="0"/>
              <a:t>17/11/2023</a:t>
            </a:fld>
            <a:endParaRPr lang="nl-BE"/>
          </a:p>
        </p:txBody>
      </p:sp>
      <p:sp>
        <p:nvSpPr>
          <p:cNvPr id="5" name="Tijdelijke aanduiding voor voettekst 4">
            <a:extLst>
              <a:ext uri="{FF2B5EF4-FFF2-40B4-BE49-F238E27FC236}">
                <a16:creationId xmlns:a16="http://schemas.microsoft.com/office/drawing/2014/main" id="{155E56FF-E1CA-4803-9B6A-1DB53CB5B9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a:extLst>
              <a:ext uri="{FF2B5EF4-FFF2-40B4-BE49-F238E27FC236}">
                <a16:creationId xmlns:a16="http://schemas.microsoft.com/office/drawing/2014/main" id="{D66E901A-FE84-42A7-9D50-64A7B9CF34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AA2580-390F-495C-B48E-9F4970EC1BD2}" type="slidenum">
              <a:rPr lang="nl-BE" smtClean="0"/>
              <a:t>‹nr.›</a:t>
            </a:fld>
            <a:endParaRPr lang="nl-BE"/>
          </a:p>
        </p:txBody>
      </p:sp>
      <p:pic>
        <p:nvPicPr>
          <p:cNvPr id="7" name="Afbeelding 6">
            <a:extLst>
              <a:ext uri="{FF2B5EF4-FFF2-40B4-BE49-F238E27FC236}">
                <a16:creationId xmlns:a16="http://schemas.microsoft.com/office/drawing/2014/main" id="{F6856910-23CE-4E57-BEB6-C982252A9588}"/>
              </a:ext>
            </a:extLst>
          </p:cNvPr>
          <p:cNvPicPr>
            <a:picLocks noChangeAspect="1"/>
          </p:cNvPicPr>
          <p:nvPr userDrawn="1"/>
        </p:nvPicPr>
        <p:blipFill>
          <a:blip r:embed="rId13"/>
          <a:stretch>
            <a:fillRect/>
          </a:stretch>
        </p:blipFill>
        <p:spPr>
          <a:xfrm>
            <a:off x="0" y="6031216"/>
            <a:ext cx="12192000" cy="923318"/>
          </a:xfrm>
          <a:prstGeom prst="rect">
            <a:avLst/>
          </a:prstGeom>
        </p:spPr>
      </p:pic>
    </p:spTree>
    <p:extLst>
      <p:ext uri="{BB962C8B-B14F-4D97-AF65-F5344CB8AC3E}">
        <p14:creationId xmlns:p14="http://schemas.microsoft.com/office/powerpoint/2010/main" val="13103175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65FA73F1-EF1F-497C-BD1D-D00B3B5A1F11}"/>
              </a:ext>
            </a:extLst>
          </p:cNvPr>
          <p:cNvPicPr>
            <a:picLocks noChangeAspect="1"/>
          </p:cNvPicPr>
          <p:nvPr/>
        </p:nvPicPr>
        <p:blipFill>
          <a:blip r:embed="rId2"/>
          <a:stretch>
            <a:fillRect/>
          </a:stretch>
        </p:blipFill>
        <p:spPr>
          <a:xfrm>
            <a:off x="0" y="5934682"/>
            <a:ext cx="12192000" cy="923318"/>
          </a:xfrm>
          <a:prstGeom prst="rect">
            <a:avLst/>
          </a:prstGeom>
        </p:spPr>
      </p:pic>
      <p:sp>
        <p:nvSpPr>
          <p:cNvPr id="2" name="Titel 1">
            <a:extLst>
              <a:ext uri="{FF2B5EF4-FFF2-40B4-BE49-F238E27FC236}">
                <a16:creationId xmlns:a16="http://schemas.microsoft.com/office/drawing/2014/main" id="{75452382-D922-4956-AAD5-E7FE1076814F}"/>
              </a:ext>
            </a:extLst>
          </p:cNvPr>
          <p:cNvSpPr>
            <a:spLocks noGrp="1"/>
          </p:cNvSpPr>
          <p:nvPr>
            <p:ph type="ctrTitle" idx="4294967295"/>
          </p:nvPr>
        </p:nvSpPr>
        <p:spPr>
          <a:xfrm>
            <a:off x="1524000" y="1122363"/>
            <a:ext cx="9144000" cy="2387600"/>
          </a:xfrm>
          <a:prstGeom prst="rect">
            <a:avLst/>
          </a:prstGeom>
        </p:spPr>
        <p:txBody>
          <a:bodyPr/>
          <a:lstStyle/>
          <a:p>
            <a:endParaRPr lang="nl-BE" dirty="0"/>
          </a:p>
        </p:txBody>
      </p:sp>
      <p:sp>
        <p:nvSpPr>
          <p:cNvPr id="3" name="Ondertitel 2">
            <a:extLst>
              <a:ext uri="{FF2B5EF4-FFF2-40B4-BE49-F238E27FC236}">
                <a16:creationId xmlns:a16="http://schemas.microsoft.com/office/drawing/2014/main" id="{910FDB24-C9A7-4940-8D44-D1A3BF0704DB}"/>
              </a:ext>
            </a:extLst>
          </p:cNvPr>
          <p:cNvSpPr>
            <a:spLocks noGrp="1"/>
          </p:cNvSpPr>
          <p:nvPr>
            <p:ph type="subTitle" idx="4294967295"/>
          </p:nvPr>
        </p:nvSpPr>
        <p:spPr>
          <a:xfrm>
            <a:off x="1524000" y="3602038"/>
            <a:ext cx="9144000" cy="1655762"/>
          </a:xfrm>
          <a:prstGeom prst="rect">
            <a:avLst/>
          </a:prstGeom>
        </p:spPr>
        <p:txBody>
          <a:bodyPr/>
          <a:lstStyle/>
          <a:p>
            <a:endParaRPr lang="nl-BE"/>
          </a:p>
        </p:txBody>
      </p:sp>
    </p:spTree>
    <p:extLst>
      <p:ext uri="{BB962C8B-B14F-4D97-AF65-F5344CB8AC3E}">
        <p14:creationId xmlns:p14="http://schemas.microsoft.com/office/powerpoint/2010/main" val="869071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A2EAB7-5F22-4CA1-BBAF-6636708F1F9E}"/>
              </a:ext>
            </a:extLst>
          </p:cNvPr>
          <p:cNvSpPr>
            <a:spLocks noGrp="1"/>
          </p:cNvSpPr>
          <p:nvPr>
            <p:ph type="title"/>
          </p:nvPr>
        </p:nvSpPr>
        <p:spPr/>
        <p:txBody>
          <a:bodyPr/>
          <a:lstStyle/>
          <a:p>
            <a:r>
              <a:rPr lang="nl-BE" dirty="0">
                <a:cs typeface="Calibri Light"/>
              </a:rPr>
              <a:t>Overzicht </a:t>
            </a:r>
            <a:endParaRPr lang="nl-BE" dirty="0"/>
          </a:p>
        </p:txBody>
      </p:sp>
      <p:sp>
        <p:nvSpPr>
          <p:cNvPr id="3" name="Tijdelijke aanduiding voor inhoud 2">
            <a:extLst>
              <a:ext uri="{FF2B5EF4-FFF2-40B4-BE49-F238E27FC236}">
                <a16:creationId xmlns:a16="http://schemas.microsoft.com/office/drawing/2014/main" id="{E10C7BFF-BF04-4316-8108-A521385C54CF}"/>
              </a:ext>
            </a:extLst>
          </p:cNvPr>
          <p:cNvSpPr>
            <a:spLocks noGrp="1"/>
          </p:cNvSpPr>
          <p:nvPr>
            <p:ph idx="1"/>
          </p:nvPr>
        </p:nvSpPr>
        <p:spPr>
          <a:xfrm>
            <a:off x="838200" y="1256753"/>
            <a:ext cx="10515600" cy="4351338"/>
          </a:xfrm>
        </p:spPr>
        <p:txBody>
          <a:bodyPr vert="horz" lIns="91440" tIns="45720" rIns="91440" bIns="45720" rtlCol="0" anchor="t">
            <a:normAutofit/>
          </a:bodyPr>
          <a:lstStyle/>
          <a:p>
            <a:r>
              <a:rPr lang="nl-BE" dirty="0">
                <a:cs typeface="Calibri"/>
              </a:rPr>
              <a:t>Waarom ambassadeur worden?</a:t>
            </a:r>
          </a:p>
          <a:p>
            <a:r>
              <a:rPr lang="nl-BE" dirty="0"/>
              <a:t>Praktisch - data komende werkjaar </a:t>
            </a:r>
            <a:endParaRPr lang="nl-BE" dirty="0">
              <a:cs typeface="Calibri"/>
            </a:endParaRPr>
          </a:p>
          <a:p>
            <a:endParaRPr lang="nl-BE" dirty="0">
              <a:cs typeface="Calibri"/>
            </a:endParaRPr>
          </a:p>
        </p:txBody>
      </p:sp>
    </p:spTree>
    <p:extLst>
      <p:ext uri="{BB962C8B-B14F-4D97-AF65-F5344CB8AC3E}">
        <p14:creationId xmlns:p14="http://schemas.microsoft.com/office/powerpoint/2010/main" val="3230697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888030-92B7-41DF-B3FD-CE7FBB729BD9}"/>
              </a:ext>
            </a:extLst>
          </p:cNvPr>
          <p:cNvSpPr>
            <a:spLocks noGrp="1"/>
          </p:cNvSpPr>
          <p:nvPr>
            <p:ph type="title"/>
          </p:nvPr>
        </p:nvSpPr>
        <p:spPr>
          <a:xfrm>
            <a:off x="838200" y="365125"/>
            <a:ext cx="10515600" cy="836733"/>
          </a:xfrm>
        </p:spPr>
        <p:txBody>
          <a:bodyPr>
            <a:normAutofit/>
          </a:bodyPr>
          <a:lstStyle/>
          <a:p>
            <a:r>
              <a:rPr lang="nl-BE" dirty="0"/>
              <a:t>Waarom ambassadeur worden ?</a:t>
            </a:r>
          </a:p>
        </p:txBody>
      </p:sp>
      <p:sp>
        <p:nvSpPr>
          <p:cNvPr id="3" name="Tijdelijke aanduiding voor inhoud 2">
            <a:extLst>
              <a:ext uri="{FF2B5EF4-FFF2-40B4-BE49-F238E27FC236}">
                <a16:creationId xmlns:a16="http://schemas.microsoft.com/office/drawing/2014/main" id="{DE7D1C22-1454-4F30-BB27-3562DB374E63}"/>
              </a:ext>
            </a:extLst>
          </p:cNvPr>
          <p:cNvSpPr>
            <a:spLocks noGrp="1"/>
          </p:cNvSpPr>
          <p:nvPr>
            <p:ph idx="1"/>
          </p:nvPr>
        </p:nvSpPr>
        <p:spPr>
          <a:xfrm>
            <a:off x="838200" y="1250530"/>
            <a:ext cx="10515600" cy="4351338"/>
          </a:xfrm>
        </p:spPr>
        <p:txBody>
          <a:bodyPr vert="horz" lIns="91440" tIns="45720" rIns="91440" bIns="45720" rtlCol="0" anchor="t">
            <a:normAutofit/>
          </a:bodyPr>
          <a:lstStyle/>
          <a:p>
            <a:pPr algn="just" fontAlgn="base"/>
            <a:r>
              <a:rPr lang="nl-BE" dirty="0"/>
              <a:t>Jij hebt een sleutelrol in de sensibilisatie &amp; mobilisatie omtrent de uitdagingen om de kwaliteit van de gezondheidszorg te verbeteren en deze toegankelijker te maken</a:t>
            </a:r>
          </a:p>
          <a:p>
            <a:pPr algn="just" fontAlgn="base"/>
            <a:r>
              <a:rPr lang="nl-BE" dirty="0"/>
              <a:t>Met het ambassadeurstraject geven we jou de mogelijkheid je vaardigheden en competenties als vrijwilliger bij één van onze 3 organisaties te versterken, en je zo te ontplooien als een échte ambassadeur voor het recht op toegang tot kwaliteitsvolle gezondheidszorg</a:t>
            </a:r>
            <a:endParaRPr lang="nl-BE" dirty="0">
              <a:cs typeface="Calibri"/>
            </a:endParaRPr>
          </a:p>
          <a:p>
            <a:pPr algn="just" fontAlgn="base"/>
            <a:r>
              <a:rPr lang="nl-BE" dirty="0"/>
              <a:t>Zo kan ook jij je stem laten horen en mee een verschil maken voor dit basisrecht</a:t>
            </a:r>
            <a:endParaRPr lang="nl-BE" dirty="0">
              <a:cs typeface="Calibri"/>
            </a:endParaRPr>
          </a:p>
          <a:p>
            <a:pPr algn="just"/>
            <a:endParaRPr lang="nl-BE" dirty="0"/>
          </a:p>
        </p:txBody>
      </p:sp>
    </p:spTree>
    <p:extLst>
      <p:ext uri="{BB962C8B-B14F-4D97-AF65-F5344CB8AC3E}">
        <p14:creationId xmlns:p14="http://schemas.microsoft.com/office/powerpoint/2010/main" val="2557826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6C1FFE-202F-49A6-B464-39DD941372D6}"/>
              </a:ext>
            </a:extLst>
          </p:cNvPr>
          <p:cNvSpPr>
            <a:spLocks noGrp="1"/>
          </p:cNvSpPr>
          <p:nvPr>
            <p:ph type="title"/>
          </p:nvPr>
        </p:nvSpPr>
        <p:spPr/>
        <p:txBody>
          <a:bodyPr/>
          <a:lstStyle/>
          <a:p>
            <a:r>
              <a:rPr lang="nl-BE" dirty="0"/>
              <a:t>Jouw traject bepaal je volledig zelf</a:t>
            </a:r>
          </a:p>
        </p:txBody>
      </p:sp>
      <p:sp>
        <p:nvSpPr>
          <p:cNvPr id="3" name="Tijdelijke aanduiding voor inhoud 2">
            <a:extLst>
              <a:ext uri="{FF2B5EF4-FFF2-40B4-BE49-F238E27FC236}">
                <a16:creationId xmlns:a16="http://schemas.microsoft.com/office/drawing/2014/main" id="{3094AEE5-36A4-42EC-9DC3-92CA7ABB0F53}"/>
              </a:ext>
            </a:extLst>
          </p:cNvPr>
          <p:cNvSpPr>
            <a:spLocks noGrp="1"/>
          </p:cNvSpPr>
          <p:nvPr>
            <p:ph idx="1"/>
          </p:nvPr>
        </p:nvSpPr>
        <p:spPr>
          <a:xfrm>
            <a:off x="823823" y="1305821"/>
            <a:ext cx="10515600" cy="4351338"/>
          </a:xfrm>
        </p:spPr>
        <p:txBody>
          <a:bodyPr vert="horz" lIns="91440" tIns="45720" rIns="91440" bIns="45720" rtlCol="0" anchor="t">
            <a:normAutofit/>
          </a:bodyPr>
          <a:lstStyle/>
          <a:p>
            <a:pPr fontAlgn="base"/>
            <a:r>
              <a:rPr lang="nl-BE" dirty="0"/>
              <a:t>We bieden 3 à 5 vormingsdagen per jaar aan</a:t>
            </a:r>
            <a:endParaRPr lang="en-US" dirty="0"/>
          </a:p>
          <a:p>
            <a:r>
              <a:rPr lang="nl-BE" dirty="0"/>
              <a:t> Een mix van digitale en fysieke vormingssessies </a:t>
            </a:r>
            <a:endParaRPr lang="nl-BE" dirty="0">
              <a:cs typeface="Calibri"/>
            </a:endParaRPr>
          </a:p>
          <a:p>
            <a:r>
              <a:rPr lang="nl-BE" dirty="0"/>
              <a:t>Zo vergroot je je inzicht in de structurele oorzaken van ongelijkheden, in de onderlinge afhankelijkheid tussen Noord en Zuid en in duurzame oplossingen in het kader van een systemische aanpak van de gezondheidszorg</a:t>
            </a:r>
            <a:endParaRPr lang="nl-BE" dirty="0">
              <a:cs typeface="Calibri"/>
            </a:endParaRPr>
          </a:p>
          <a:p>
            <a:endParaRPr lang="nl-BE" dirty="0"/>
          </a:p>
        </p:txBody>
      </p:sp>
    </p:spTree>
    <p:extLst>
      <p:ext uri="{BB962C8B-B14F-4D97-AF65-F5344CB8AC3E}">
        <p14:creationId xmlns:p14="http://schemas.microsoft.com/office/powerpoint/2010/main" val="3496460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BFACF-63AE-B3B4-E6D7-D64BC81B694D}"/>
              </a:ext>
            </a:extLst>
          </p:cNvPr>
          <p:cNvSpPr>
            <a:spLocks noGrp="1"/>
          </p:cNvSpPr>
          <p:nvPr>
            <p:ph type="title"/>
          </p:nvPr>
        </p:nvSpPr>
        <p:spPr/>
        <p:txBody>
          <a:bodyPr/>
          <a:lstStyle/>
          <a:p>
            <a:r>
              <a:rPr lang="nl-BE" dirty="0">
                <a:ea typeface="+mj-lt"/>
                <a:cs typeface="+mj-lt"/>
              </a:rPr>
              <a:t>Jouw traject bepaal je volledig zelf</a:t>
            </a:r>
            <a:endParaRPr lang="en-US" dirty="0"/>
          </a:p>
        </p:txBody>
      </p:sp>
      <p:sp>
        <p:nvSpPr>
          <p:cNvPr id="3" name="Content Placeholder 2">
            <a:extLst>
              <a:ext uri="{FF2B5EF4-FFF2-40B4-BE49-F238E27FC236}">
                <a16:creationId xmlns:a16="http://schemas.microsoft.com/office/drawing/2014/main" id="{B89B2660-95AA-4A52-E48A-218CBE1B19F7}"/>
              </a:ext>
            </a:extLst>
          </p:cNvPr>
          <p:cNvSpPr>
            <a:spLocks noGrp="1"/>
          </p:cNvSpPr>
          <p:nvPr>
            <p:ph idx="1"/>
          </p:nvPr>
        </p:nvSpPr>
        <p:spPr>
          <a:xfrm>
            <a:off x="823823" y="1197814"/>
            <a:ext cx="10515600" cy="4351338"/>
          </a:xfrm>
        </p:spPr>
        <p:txBody>
          <a:bodyPr vert="horz" lIns="91440" tIns="45720" rIns="91440" bIns="45720" rtlCol="0" anchor="t">
            <a:normAutofit/>
          </a:bodyPr>
          <a:lstStyle/>
          <a:p>
            <a:r>
              <a:rPr lang="nl-BE" dirty="0">
                <a:ea typeface="+mn-lt"/>
                <a:cs typeface="+mn-lt"/>
              </a:rPr>
              <a:t>Je krijgt bovendien ook de mogelijkheid om je vaardigheden zoals spreken voor publiek of het laten weerklinken van je geschreven boodschap aan te scherpen</a:t>
            </a:r>
            <a:endParaRPr lang="en-US" dirty="0">
              <a:ea typeface="+mn-lt"/>
              <a:cs typeface="+mn-lt"/>
            </a:endParaRPr>
          </a:p>
          <a:p>
            <a:r>
              <a:rPr lang="nl-BE" dirty="0">
                <a:ea typeface="+mn-lt"/>
                <a:cs typeface="+mn-lt"/>
              </a:rPr>
              <a:t>Zo word jij een kenner op vlak van bewustmaking, het mobiliseren van gezondheidswerkers of het motiveren van andere vrijwilligers om ook ambassadeur te worden</a:t>
            </a:r>
            <a:endParaRPr lang="en-US" dirty="0">
              <a:ea typeface="+mn-lt"/>
              <a:cs typeface="+mn-lt"/>
            </a:endParaRPr>
          </a:p>
          <a:p>
            <a:r>
              <a:rPr lang="nl-BE" dirty="0">
                <a:ea typeface="+mn-lt"/>
                <a:cs typeface="+mn-lt"/>
              </a:rPr>
              <a:t>Ga je aan de hand van jouw interesses en beschikbare tijd voor een goede kennismaking, een stevige basis, of ben je klaar voor een verdiepend traject?</a:t>
            </a:r>
            <a:endParaRPr lang="en-US" dirty="0">
              <a:ea typeface="+mn-lt"/>
              <a:cs typeface="+mn-lt"/>
            </a:endParaRPr>
          </a:p>
          <a:p>
            <a:endParaRPr lang="en-US" dirty="0">
              <a:cs typeface="Calibri"/>
            </a:endParaRPr>
          </a:p>
        </p:txBody>
      </p:sp>
    </p:spTree>
    <p:extLst>
      <p:ext uri="{BB962C8B-B14F-4D97-AF65-F5344CB8AC3E}">
        <p14:creationId xmlns:p14="http://schemas.microsoft.com/office/powerpoint/2010/main" val="3999441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D4D31"/>
        </a:solidFill>
        <a:effectLst/>
      </p:bgPr>
    </p:bg>
    <p:spTree>
      <p:nvGrpSpPr>
        <p:cNvPr id="1" name=""/>
        <p:cNvGrpSpPr/>
        <p:nvPr/>
      </p:nvGrpSpPr>
      <p:grpSpPr>
        <a:xfrm>
          <a:off x="0" y="0"/>
          <a:ext cx="0" cy="0"/>
          <a:chOff x="0" y="0"/>
          <a:chExt cx="0" cy="0"/>
        </a:xfrm>
      </p:grpSpPr>
      <p:pic>
        <p:nvPicPr>
          <p:cNvPr id="4" name="Afbeelding 3" descr="Afbeelding met tekst, Lettertype, schermopname, grafische vormgeving&#10;&#10;Automatisch gegenereerde beschrijving">
            <a:extLst>
              <a:ext uri="{FF2B5EF4-FFF2-40B4-BE49-F238E27FC236}">
                <a16:creationId xmlns:a16="http://schemas.microsoft.com/office/drawing/2014/main" id="{4C07725F-4EC1-4FEF-1556-7E9021905047}"/>
              </a:ext>
            </a:extLst>
          </p:cNvPr>
          <p:cNvPicPr>
            <a:picLocks noChangeAspect="1"/>
          </p:cNvPicPr>
          <p:nvPr/>
        </p:nvPicPr>
        <p:blipFill>
          <a:blip r:embed="rId2"/>
          <a:stretch>
            <a:fillRect/>
          </a:stretch>
        </p:blipFill>
        <p:spPr>
          <a:xfrm>
            <a:off x="-87746" y="1966690"/>
            <a:ext cx="6264563" cy="3155527"/>
          </a:xfrm>
          <a:prstGeom prst="rect">
            <a:avLst/>
          </a:prstGeom>
        </p:spPr>
      </p:pic>
      <p:pic>
        <p:nvPicPr>
          <p:cNvPr id="5" name="Afbeelding 4" descr="Afbeelding met tekst, schermopname, Lettertype, geel&#10;&#10;Automatisch gegenereerde beschrijving">
            <a:extLst>
              <a:ext uri="{FF2B5EF4-FFF2-40B4-BE49-F238E27FC236}">
                <a16:creationId xmlns:a16="http://schemas.microsoft.com/office/drawing/2014/main" id="{612D5D5E-E2CE-E5DC-B85E-D48BE96059DE}"/>
              </a:ext>
            </a:extLst>
          </p:cNvPr>
          <p:cNvPicPr>
            <a:picLocks noChangeAspect="1"/>
          </p:cNvPicPr>
          <p:nvPr/>
        </p:nvPicPr>
        <p:blipFill>
          <a:blip r:embed="rId3"/>
          <a:stretch>
            <a:fillRect/>
          </a:stretch>
        </p:blipFill>
        <p:spPr>
          <a:xfrm>
            <a:off x="5944297" y="2233600"/>
            <a:ext cx="6218381" cy="2731498"/>
          </a:xfrm>
          <a:prstGeom prst="rect">
            <a:avLst/>
          </a:prstGeom>
        </p:spPr>
      </p:pic>
    </p:spTree>
    <p:extLst>
      <p:ext uri="{BB962C8B-B14F-4D97-AF65-F5344CB8AC3E}">
        <p14:creationId xmlns:p14="http://schemas.microsoft.com/office/powerpoint/2010/main" val="3228494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9044270"/>
      </p:ext>
    </p:extLst>
  </p:cSld>
  <p:clrMapOvr>
    <a:masterClrMapping/>
  </p:clrMapOvr>
</p:sld>
</file>

<file path=ppt/theme/theme1.xml><?xml version="1.0" encoding="utf-8"?>
<a:theme xmlns:a="http://schemas.openxmlformats.org/drawingml/2006/main" name="Kantoorthema">
  <a:themeElements>
    <a:clrScheme name="Gezondheidszorg voor iedereen">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aa47a31-2ea1-4dc7-a203-8b4478cf06e6" xsi:nil="true"/>
    <lcf76f155ced4ddcb4097134ff3c332f xmlns="67bd3c9d-e201-4853-a3bd-90b166559b1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FE58978C9EF1547A9835AAD7FB51546" ma:contentTypeVersion="17" ma:contentTypeDescription="Een nieuw document maken." ma:contentTypeScope="" ma:versionID="895a03e462d114a3ee1ba6fa4bd70d1d">
  <xsd:schema xmlns:xsd="http://www.w3.org/2001/XMLSchema" xmlns:xs="http://www.w3.org/2001/XMLSchema" xmlns:p="http://schemas.microsoft.com/office/2006/metadata/properties" xmlns:ns2="67bd3c9d-e201-4853-a3bd-90b166559b19" xmlns:ns3="8aa47a31-2ea1-4dc7-a203-8b4478cf06e6" targetNamespace="http://schemas.microsoft.com/office/2006/metadata/properties" ma:root="true" ma:fieldsID="7a95e07e92bdea9ed237f4d133543e07" ns2:_="" ns3:_="">
    <xsd:import namespace="67bd3c9d-e201-4853-a3bd-90b166559b19"/>
    <xsd:import namespace="8aa47a31-2ea1-4dc7-a203-8b4478cf06e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bd3c9d-e201-4853-a3bd-90b166559b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8d24064c-84dd-40a8-8895-1ae0c821fa6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aa47a31-2ea1-4dc7-a203-8b4478cf06e6"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16" nillable="true" ma:displayName="Taxonomy Catch All Column" ma:hidden="true" ma:list="{5c41ef48-4452-41bb-a2e8-20e513fdfaef}" ma:internalName="TaxCatchAll" ma:showField="CatchAllData" ma:web="8aa47a31-2ea1-4dc7-a203-8b4478cf06e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A0DF5A-0D8F-42A3-9C98-A009BADF468B}">
  <ds:schemaRefs>
    <ds:schemaRef ds:uri="http://schemas.microsoft.com/sharepoint/v3/contenttype/forms"/>
  </ds:schemaRefs>
</ds:datastoreItem>
</file>

<file path=customXml/itemProps2.xml><?xml version="1.0" encoding="utf-8"?>
<ds:datastoreItem xmlns:ds="http://schemas.openxmlformats.org/officeDocument/2006/customXml" ds:itemID="{B2137C38-4EBF-40EC-B5AB-FEC41EF2151C}">
  <ds:schemaRefs>
    <ds:schemaRef ds:uri="http://purl.org/dc/dcmitype/"/>
    <ds:schemaRef ds:uri="http://schemas.microsoft.com/office/infopath/2007/PartnerControls"/>
    <ds:schemaRef ds:uri="http://www.w3.org/XML/1998/namespace"/>
    <ds:schemaRef ds:uri="http://schemas.microsoft.com/office/2006/documentManagement/types"/>
    <ds:schemaRef ds:uri="http://purl.org/dc/elements/1.1/"/>
    <ds:schemaRef ds:uri="ad3b79b0-7a66-4e8a-885a-ae815576b820"/>
    <ds:schemaRef ds:uri="http://schemas.openxmlformats.org/package/2006/metadata/core-properties"/>
    <ds:schemaRef ds:uri="37b8475e-4728-4d71-ae3d-b0858cf87d38"/>
    <ds:schemaRef ds:uri="http://schemas.microsoft.com/office/2006/metadata/properties"/>
    <ds:schemaRef ds:uri="http://purl.org/dc/terms/"/>
    <ds:schemaRef ds:uri="8aa47a31-2ea1-4dc7-a203-8b4478cf06e6"/>
    <ds:schemaRef ds:uri="67bd3c9d-e201-4853-a3bd-90b166559b19"/>
  </ds:schemaRefs>
</ds:datastoreItem>
</file>

<file path=customXml/itemProps3.xml><?xml version="1.0" encoding="utf-8"?>
<ds:datastoreItem xmlns:ds="http://schemas.openxmlformats.org/officeDocument/2006/customXml" ds:itemID="{3DA5E143-F339-41A5-BFD1-B82838F6F8E5}"/>
</file>

<file path=docProps/app.xml><?xml version="1.0" encoding="utf-8"?>
<Properties xmlns="http://schemas.openxmlformats.org/officeDocument/2006/extended-properties" xmlns:vt="http://schemas.openxmlformats.org/officeDocument/2006/docPropsVTypes">
  <Template/>
  <TotalTime>9</TotalTime>
  <Words>0</Words>
  <Application>Microsoft Office PowerPoint</Application>
  <PresentationFormat>Breedbeeld</PresentationFormat>
  <Paragraphs>0</Paragraphs>
  <Slides>7</Slides>
  <Notes>0</Notes>
  <HiddenSlides>0</HiddenSlides>
  <MMClips>0</MMClips>
  <ScaleCrop>false</ScaleCrop>
  <HeadingPairs>
    <vt:vector size="4" baseType="variant">
      <vt:variant>
        <vt:lpstr>Thema</vt:lpstr>
      </vt:variant>
      <vt:variant>
        <vt:i4>1</vt:i4>
      </vt:variant>
      <vt:variant>
        <vt:lpstr>Diatitels</vt:lpstr>
      </vt:variant>
      <vt:variant>
        <vt:i4>7</vt:i4>
      </vt:variant>
    </vt:vector>
  </HeadingPairs>
  <TitlesOfParts>
    <vt:vector size="8" baseType="lpstr">
      <vt:lpstr>Kantoorthema</vt:lpstr>
      <vt:lpstr>PowerPoint-presentatie</vt:lpstr>
      <vt:lpstr>Overzicht </vt:lpstr>
      <vt:lpstr>Waarom ambassadeur worden ?</vt:lpstr>
      <vt:lpstr>Jouw traject bepaal je volledig zelf</vt:lpstr>
      <vt:lpstr>Jouw traject bepaal je volledig zelf</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Anne-Sophie Bruylants</dc:creator>
  <cp:lastModifiedBy>Anne-Sophie Bruylants</cp:lastModifiedBy>
  <cp:revision>74</cp:revision>
  <dcterms:created xsi:type="dcterms:W3CDTF">2022-10-03T09:44:00Z</dcterms:created>
  <dcterms:modified xsi:type="dcterms:W3CDTF">2023-11-17T17:46:13Z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0x0101009FE58978C9EF1547A9835AAD7FB51546</vt:lpwstr>
  </property>
  <property fmtid="{D5CDD505-2E9C-101B-9397-08002B2CF9AE}" pid="3" name="MediaServiceImageTags">
    <vt:lpwstr/>
  </property>
</Properties>
</file>